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12.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10.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webextensions/webextension1.xml" ContentType="application/vnd.ms-office.webextension+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webextensions/taskpanes.xml" ContentType="application/vnd.ms-office.webextensiontaskpan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648" r:id="rId1"/>
  </p:sldMasterIdLst>
  <p:notesMasterIdLst>
    <p:notesMasterId r:id="rId40"/>
  </p:notesMasterIdLst>
  <p:handoutMasterIdLst>
    <p:handoutMasterId r:id="rId41"/>
  </p:handoutMasterIdLst>
  <p:sldIdLst>
    <p:sldId id="256" r:id="rId2"/>
    <p:sldId id="262" r:id="rId3"/>
    <p:sldId id="288" r:id="rId4"/>
    <p:sldId id="257" r:id="rId5"/>
    <p:sldId id="283" r:id="rId6"/>
    <p:sldId id="303" r:id="rId7"/>
    <p:sldId id="304" r:id="rId8"/>
    <p:sldId id="287" r:id="rId9"/>
    <p:sldId id="302" r:id="rId10"/>
    <p:sldId id="308" r:id="rId11"/>
    <p:sldId id="294" r:id="rId12"/>
    <p:sldId id="305" r:id="rId13"/>
    <p:sldId id="271" r:id="rId14"/>
    <p:sldId id="264" r:id="rId15"/>
    <p:sldId id="258" r:id="rId16"/>
    <p:sldId id="285" r:id="rId17"/>
    <p:sldId id="311" r:id="rId18"/>
    <p:sldId id="275" r:id="rId19"/>
    <p:sldId id="284" r:id="rId20"/>
    <p:sldId id="260" r:id="rId21"/>
    <p:sldId id="289" r:id="rId22"/>
    <p:sldId id="290" r:id="rId23"/>
    <p:sldId id="291" r:id="rId24"/>
    <p:sldId id="292" r:id="rId25"/>
    <p:sldId id="297" r:id="rId26"/>
    <p:sldId id="298" r:id="rId27"/>
    <p:sldId id="299" r:id="rId28"/>
    <p:sldId id="300" r:id="rId29"/>
    <p:sldId id="286" r:id="rId30"/>
    <p:sldId id="293" r:id="rId31"/>
    <p:sldId id="301" r:id="rId32"/>
    <p:sldId id="296" r:id="rId33"/>
    <p:sldId id="307" r:id="rId34"/>
    <p:sldId id="266" r:id="rId35"/>
    <p:sldId id="280" r:id="rId36"/>
    <p:sldId id="310" r:id="rId37"/>
    <p:sldId id="312" r:id="rId38"/>
    <p:sldId id="279" r:id="rId39"/>
  </p:sldIdLst>
  <p:sldSz cx="12192000" cy="6858000"/>
  <p:notesSz cx="6858000" cy="9144000"/>
  <p:embeddedFontLst>
    <p:embeddedFont>
      <p:font typeface="Cavolini" charset="0"/>
      <p:regular r:id="rId42"/>
      <p:bold r:id="rId43"/>
      <p:italic r:id="rId44"/>
    </p:embeddedFont>
    <p:embeddedFont>
      <p:font typeface="Century Gothic" pitchFamily="34" charset="0"/>
      <p:regular r:id="rId45"/>
      <p:bold r:id="rId46"/>
      <p:italic r:id="rId47"/>
      <p:boldItalic r:id="rId48"/>
    </p:embeddedFont>
    <p:embeddedFont>
      <p:font typeface="Segoe UI" pitchFamily="34" charset="0"/>
      <p:regular r:id="rId49"/>
      <p:bold r:id="rId50"/>
      <p:italic r:id="rId51"/>
      <p:boldItalic r:id="rId52"/>
    </p:embeddedFont>
    <p:embeddedFont>
      <p:font typeface="Perpetua" pitchFamily="18" charset="0"/>
      <p:regular r:id="rId53"/>
      <p:bold r:id="rId54"/>
      <p:italic r:id="rId55"/>
      <p:boldItalic r:id="rId56"/>
    </p:embeddedFont>
    <p:embeddedFont>
      <p:font typeface="Calibri" pitchFamily="34" charset="0"/>
      <p:regular r:id="rId57"/>
      <p:bold r:id="rId58"/>
      <p:italic r:id="rId59"/>
      <p:boldItalic r:id="rId60"/>
    </p:embeddedFont>
    <p:embeddedFont>
      <p:font typeface="NSimSun" pitchFamily="49" charset="-122"/>
      <p:regular r:id="rId61"/>
    </p:embeddedFont>
  </p:embeddedFontLst>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2020E8"/>
    <a:srgbClr val="FFFF66"/>
    <a:srgbClr val="F0F0F0"/>
    <a:srgbClr val="99FF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2241" autoAdjust="0"/>
  </p:normalViewPr>
  <p:slideViewPr>
    <p:cSldViewPr>
      <p:cViewPr varScale="1">
        <p:scale>
          <a:sx n="76" d="100"/>
          <a:sy n="76" d="100"/>
        </p:scale>
        <p:origin x="-564" y="-24"/>
      </p:cViewPr>
      <p:guideLst>
        <p:guide orient="horz" pos="2160"/>
        <p:guide pos="3840"/>
      </p:guideLst>
    </p:cSldViewPr>
  </p:slideViewPr>
  <p:outlineViewPr>
    <p:cViewPr>
      <p:scale>
        <a:sx n="33" d="100"/>
        <a:sy n="33" d="100"/>
      </p:scale>
      <p:origin x="0" y="762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2532"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font" Target="fonts/font18.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__________________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l-GR"/>
  <c:chart>
    <c:autoTitleDeleted val="1"/>
    <c:plotArea>
      <c:layout/>
      <c:barChart>
        <c:barDir val="col"/>
        <c:grouping val="clustered"/>
        <c:ser>
          <c:idx val="0"/>
          <c:order val="0"/>
          <c:tx>
            <c:strRef>
              <c:f>Sheet1!$B$1</c:f>
              <c:strCache>
                <c:ptCount val="1"/>
                <c:pt idx="0">
                  <c:v>Series 1</c:v>
                </c:pt>
              </c:strCache>
            </c:strRef>
          </c:tx>
          <c:spPr>
            <a:solidFill>
              <a:schemeClr val="accent3">
                <a:lumMod val="60000"/>
                <a:lumOff val="40000"/>
              </a:schemeClr>
            </a:solidFill>
            <a:ln>
              <a:solidFill>
                <a:schemeClr val="accent3">
                  <a:lumMod val="75000"/>
                </a:schemeClr>
              </a:solidFill>
            </a:ln>
          </c:spP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xmlns:c16r2="http://schemas.microsoft.com/office/drawing/2015/06/chart">
            <c:ext xmlns:c16="http://schemas.microsoft.com/office/drawing/2014/chart" uri="{C3380CC4-5D6E-409C-BE32-E72D297353CC}">
              <c16:uniqueId val="{00000000-8358-4CA8-8528-5D767A75B914}"/>
            </c:ext>
          </c:extLst>
        </c:ser>
        <c:ser>
          <c:idx val="2"/>
          <c:order val="1"/>
          <c:tx>
            <c:strRef>
              <c:f>Sheet1!$D$1</c:f>
              <c:strCache>
                <c:ptCount val="1"/>
                <c:pt idx="0">
                  <c:v>Series 3</c:v>
                </c:pt>
              </c:strCache>
            </c:strRef>
          </c:tx>
          <c:spPr>
            <a:solidFill>
              <a:schemeClr val="accent1">
                <a:lumMod val="60000"/>
                <a:lumOff val="40000"/>
              </a:schemeClr>
            </a:solidFill>
            <a:ln>
              <a:solidFill>
                <a:schemeClr val="accent1">
                  <a:lumMod val="75000"/>
                </a:schemeClr>
              </a:solidFill>
            </a:ln>
          </c:spP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xmlns:c16r2="http://schemas.microsoft.com/office/drawing/2015/06/chart">
            <c:ext xmlns:c16="http://schemas.microsoft.com/office/drawing/2014/chart" uri="{C3380CC4-5D6E-409C-BE32-E72D297353CC}">
              <c16:uniqueId val="{00000002-8358-4CA8-8528-5D767A75B914}"/>
            </c:ext>
          </c:extLst>
        </c:ser>
        <c:gapWidth val="300"/>
        <c:axId val="242871680"/>
        <c:axId val="139464704"/>
      </c:barChart>
      <c:catAx>
        <c:axId val="242871680"/>
        <c:scaling>
          <c:orientation val="minMax"/>
        </c:scaling>
        <c:delete val="1"/>
        <c:axPos val="b"/>
        <c:title>
          <c:layout>
            <c:manualLayout>
              <c:xMode val="edge"/>
              <c:yMode val="edge"/>
              <c:x val="0.16926760286311099"/>
              <c:y val="0.89317431299688643"/>
            </c:manualLayout>
          </c:layout>
        </c:title>
        <c:numFmt formatCode="General" sourceLinked="0"/>
        <c:majorTickMark val="none"/>
        <c:tickLblPos val="none"/>
        <c:crossAx val="139464704"/>
        <c:crosses val="autoZero"/>
        <c:auto val="1"/>
        <c:lblAlgn val="ctr"/>
        <c:lblOffset val="0"/>
      </c:catAx>
      <c:valAx>
        <c:axId val="139464704"/>
        <c:scaling>
          <c:orientation val="minMax"/>
        </c:scaling>
        <c:axPos val="l"/>
        <c:majorGridlines/>
        <c:minorGridlines/>
        <c:title/>
        <c:numFmt formatCode="General" sourceLinked="1"/>
        <c:tickLblPos val="nextTo"/>
        <c:crossAx val="242871680"/>
        <c:crosses val="autoZero"/>
        <c:crossBetween val="between"/>
      </c:valAx>
    </c:plotArea>
    <c:legend>
      <c:legendPos val="r"/>
    </c:legend>
    <c:plotVisOnly val="1"/>
    <c:dispBlanksAs val="gap"/>
  </c:chart>
  <c:txPr>
    <a:bodyPr/>
    <a:lstStyle/>
    <a:p>
      <a:pPr>
        <a:defRPr sz="1800">
          <a:solidFill>
            <a:schemeClr val="tx1">
              <a:lumMod val="75000"/>
              <a:lumOff val="25000"/>
            </a:schemeClr>
          </a:solidFill>
        </a:defRPr>
      </a:pPr>
      <a:endParaRPr lang="el-GR"/>
    </a:p>
  </c:txPr>
  <c:externalData r:id="rId1"/>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AD8522-E1D8-4100-9F9C-B922C6893C90}" type="doc">
      <dgm:prSet loTypeId="urn:microsoft.com/office/officeart/2005/8/layout/lProcess3" loCatId="process" qsTypeId="urn:microsoft.com/office/officeart/2005/8/quickstyle/simple2" qsCatId="simple" csTypeId="urn:microsoft.com/office/officeart/2005/8/colors/colorful4" csCatId="colorful" phldr="1"/>
      <dgm:spPr/>
      <dgm:t>
        <a:bodyPr/>
        <a:lstStyle/>
        <a:p>
          <a:endParaRPr lang="en-US"/>
        </a:p>
      </dgm:t>
    </dgm:pt>
    <dgm:pt modelId="{EC912083-46BA-47EC-834F-B53C28E6D0BD}">
      <dgm:prSet phldrT="[Text]" custT="1"/>
      <dgm:spPr/>
      <dgm:t>
        <a:bodyPr/>
        <a:lstStyle/>
        <a:p>
          <a:r>
            <a:rPr lang="el-GR" sz="1400" b="1" baseline="0" dirty="0" smtClean="0">
              <a:solidFill>
                <a:schemeClr val="accent6">
                  <a:lumMod val="50000"/>
                </a:schemeClr>
              </a:solidFill>
              <a:latin typeface="Cavolini" charset="0"/>
              <a:cs typeface="Cavolini" charset="0"/>
            </a:rPr>
            <a:t>Γαλλικά και εικαστικά</a:t>
          </a:r>
          <a:endParaRPr lang="en-US" sz="1400" b="1" baseline="0" dirty="0">
            <a:solidFill>
              <a:schemeClr val="accent6">
                <a:lumMod val="50000"/>
              </a:schemeClr>
            </a:solidFill>
            <a:latin typeface="Cavolini" charset="0"/>
            <a:cs typeface="Cavolini" charset="0"/>
          </a:endParaRPr>
        </a:p>
      </dgm:t>
    </dgm:pt>
    <dgm:pt modelId="{F1078060-4F1D-4792-900A-9DC3C71D1776}" type="parTrans" cxnId="{58B63ADD-6CB4-4181-ADBB-3F961B5EAB75}">
      <dgm:prSet/>
      <dgm:spPr/>
      <dgm:t>
        <a:bodyPr/>
        <a:lstStyle/>
        <a:p>
          <a:endParaRPr lang="en-US"/>
        </a:p>
      </dgm:t>
    </dgm:pt>
    <dgm:pt modelId="{B4159C30-DBE3-473F-B6E7-4D39883C930F}" type="sibTrans" cxnId="{58B63ADD-6CB4-4181-ADBB-3F961B5EAB75}">
      <dgm:prSet/>
      <dgm:spPr/>
      <dgm:t>
        <a:bodyPr/>
        <a:lstStyle/>
        <a:p>
          <a:endParaRPr lang="en-US"/>
        </a:p>
      </dgm:t>
    </dgm:pt>
    <dgm:pt modelId="{F0ED2BDD-5EFF-4B2D-AF97-3470E2C34E25}">
      <dgm:prSet phldrT="[Text]" custT="1"/>
      <dgm:spPr/>
      <dgm:t>
        <a:bodyPr/>
        <a:lstStyle/>
        <a:p>
          <a:r>
            <a:rPr lang="el-GR" sz="1400" b="1" dirty="0" smtClean="0">
              <a:solidFill>
                <a:srgbClr val="0070C0"/>
              </a:solidFill>
              <a:latin typeface="Cavolini" charset="0"/>
              <a:cs typeface="Cavolini" charset="0"/>
            </a:rPr>
            <a:t>Γαλλικά και Λογοτεχνία</a:t>
          </a:r>
          <a:endParaRPr lang="en-US" sz="1400" b="1" dirty="0">
            <a:solidFill>
              <a:srgbClr val="0070C0"/>
            </a:solidFill>
            <a:latin typeface="Cavolini" charset="0"/>
            <a:cs typeface="Cavolini" charset="0"/>
          </a:endParaRPr>
        </a:p>
      </dgm:t>
    </dgm:pt>
    <dgm:pt modelId="{7BF5762E-CA5A-4A96-8A1D-4699EADF930C}" type="parTrans" cxnId="{F016BFB9-37DA-4093-BD60-A308E45ECEEC}">
      <dgm:prSet/>
      <dgm:spPr/>
      <dgm:t>
        <a:bodyPr/>
        <a:lstStyle/>
        <a:p>
          <a:endParaRPr lang="en-US"/>
        </a:p>
      </dgm:t>
    </dgm:pt>
    <dgm:pt modelId="{6D32A681-E82D-4E18-A176-1E4E849D3EF8}" type="sibTrans" cxnId="{F016BFB9-37DA-4093-BD60-A308E45ECEEC}">
      <dgm:prSet/>
      <dgm:spPr/>
      <dgm:t>
        <a:bodyPr/>
        <a:lstStyle/>
        <a:p>
          <a:endParaRPr lang="en-US"/>
        </a:p>
      </dgm:t>
    </dgm:pt>
    <dgm:pt modelId="{1E1A8527-A3B0-4204-9526-E7C9685F8CBD}">
      <dgm:prSet phldrT="[Text]" custT="1"/>
      <dgm:spPr/>
      <dgm:t>
        <a:bodyPr/>
        <a:lstStyle/>
        <a:p>
          <a:r>
            <a:rPr lang="el-GR" sz="1600" dirty="0" smtClean="0"/>
            <a:t>Γαλλικά και Μουσική</a:t>
          </a:r>
          <a:endParaRPr lang="en-US" sz="1600" dirty="0"/>
        </a:p>
      </dgm:t>
    </dgm:pt>
    <dgm:pt modelId="{F7FCF020-7ACD-4A24-BC78-D1D976F069E0}" type="parTrans" cxnId="{AAD415A9-6971-4C21-BBCC-8CD0BC8727B5}">
      <dgm:prSet/>
      <dgm:spPr/>
      <dgm:t>
        <a:bodyPr/>
        <a:lstStyle/>
        <a:p>
          <a:endParaRPr lang="en-US"/>
        </a:p>
      </dgm:t>
    </dgm:pt>
    <dgm:pt modelId="{45220C32-92E3-4D99-B720-31149B16D515}" type="sibTrans" cxnId="{AAD415A9-6971-4C21-BBCC-8CD0BC8727B5}">
      <dgm:prSet/>
      <dgm:spPr/>
      <dgm:t>
        <a:bodyPr/>
        <a:lstStyle/>
        <a:p>
          <a:endParaRPr lang="en-US"/>
        </a:p>
      </dgm:t>
    </dgm:pt>
    <dgm:pt modelId="{EE33DF1E-8F9C-4334-A6A3-B26F6CC659C7}">
      <dgm:prSet phldrT="[Text]" custT="1">
        <dgm:style>
          <a:lnRef idx="1">
            <a:schemeClr val="accent6"/>
          </a:lnRef>
          <a:fillRef idx="3">
            <a:schemeClr val="accent6"/>
          </a:fillRef>
          <a:effectRef idx="2">
            <a:schemeClr val="accent6"/>
          </a:effectRef>
          <a:fontRef idx="minor">
            <a:schemeClr val="lt1"/>
          </a:fontRef>
        </dgm:style>
      </dgm:prSet>
      <dgm:spPr/>
      <dgm:t>
        <a:bodyPr/>
        <a:lstStyle/>
        <a:p>
          <a:r>
            <a:rPr lang="el-GR" sz="1200" b="1" dirty="0" smtClean="0">
              <a:solidFill>
                <a:schemeClr val="accent1">
                  <a:lumMod val="75000"/>
                </a:schemeClr>
              </a:solidFill>
              <a:latin typeface="Cavolini" charset="0"/>
              <a:cs typeface="Cavolini" charset="0"/>
            </a:rPr>
            <a:t>Γαλλικά και κοινωνική και πολιτική αγωγή</a:t>
          </a:r>
          <a:endParaRPr lang="en-US" sz="1200" b="1" dirty="0">
            <a:solidFill>
              <a:schemeClr val="accent1">
                <a:lumMod val="75000"/>
              </a:schemeClr>
            </a:solidFill>
            <a:latin typeface="Cavolini" charset="0"/>
            <a:cs typeface="Cavolini" charset="0"/>
          </a:endParaRPr>
        </a:p>
      </dgm:t>
    </dgm:pt>
    <dgm:pt modelId="{7089E595-419A-443B-BD31-B556AE9E259C}" type="parTrans" cxnId="{17FB83F0-2F8F-4FF0-B937-9220DFDF4A9F}">
      <dgm:prSet/>
      <dgm:spPr/>
      <dgm:t>
        <a:bodyPr/>
        <a:lstStyle/>
        <a:p>
          <a:endParaRPr lang="en-US"/>
        </a:p>
      </dgm:t>
    </dgm:pt>
    <dgm:pt modelId="{DB4F21EA-D11D-4A25-BF88-2413959F8ED0}" type="sibTrans" cxnId="{17FB83F0-2F8F-4FF0-B937-9220DFDF4A9F}">
      <dgm:prSet/>
      <dgm:spPr/>
      <dgm:t>
        <a:bodyPr/>
        <a:lstStyle/>
        <a:p>
          <a:endParaRPr lang="en-US"/>
        </a:p>
      </dgm:t>
    </dgm:pt>
    <dgm:pt modelId="{80401E7A-BCB9-4D10-B973-D16B066B8206}">
      <dgm:prSet custT="1"/>
      <dgm:spPr/>
      <dgm:t>
        <a:bodyPr/>
        <a:lstStyle/>
        <a:p>
          <a:r>
            <a:rPr lang="el-GR" sz="1400" b="1" dirty="0" smtClean="0">
              <a:solidFill>
                <a:schemeClr val="accent3">
                  <a:lumMod val="75000"/>
                </a:schemeClr>
              </a:solidFill>
            </a:rPr>
            <a:t>Φτιάχνουμε το παγκάκι της συγχώρησης και της διαμεσολάβησης</a:t>
          </a:r>
          <a:endParaRPr lang="en-US" sz="1400" b="1" dirty="0">
            <a:solidFill>
              <a:schemeClr val="accent3">
                <a:lumMod val="75000"/>
              </a:schemeClr>
            </a:solidFill>
          </a:endParaRPr>
        </a:p>
      </dgm:t>
    </dgm:pt>
    <dgm:pt modelId="{09CEE983-00E4-4D26-953E-9014106D0C3B}" type="parTrans" cxnId="{1879F377-FBB0-4E18-ABF6-277400CD8E4C}">
      <dgm:prSet/>
      <dgm:spPr/>
      <dgm:t>
        <a:bodyPr/>
        <a:lstStyle/>
        <a:p>
          <a:endParaRPr lang="en-US"/>
        </a:p>
      </dgm:t>
    </dgm:pt>
    <dgm:pt modelId="{FADF3F86-C65F-4388-8706-696CFEF2D729}" type="sibTrans" cxnId="{1879F377-FBB0-4E18-ABF6-277400CD8E4C}">
      <dgm:prSet/>
      <dgm:spPr/>
      <dgm:t>
        <a:bodyPr/>
        <a:lstStyle/>
        <a:p>
          <a:endParaRPr lang="en-US"/>
        </a:p>
      </dgm:t>
    </dgm:pt>
    <dgm:pt modelId="{2E047BE2-D293-4BCC-8851-55ADCCC94919}">
      <dgm:prSet custT="1"/>
      <dgm:spPr/>
      <dgm:t>
        <a:bodyPr/>
        <a:lstStyle/>
        <a:p>
          <a:r>
            <a:rPr lang="el-GR" sz="1400" b="1" dirty="0" smtClean="0">
              <a:solidFill>
                <a:srgbClr val="0070C0"/>
              </a:solidFill>
            </a:rPr>
            <a:t>Ζωγραφίζουμε τις καρέκλες της τάξης: κάθε μαθητής/</a:t>
          </a:r>
          <a:r>
            <a:rPr lang="el-GR" sz="1400" b="1" dirty="0" err="1" smtClean="0">
              <a:solidFill>
                <a:srgbClr val="0070C0"/>
              </a:solidFill>
            </a:rPr>
            <a:t>τρια</a:t>
          </a:r>
          <a:r>
            <a:rPr lang="el-GR" sz="1400" b="1" dirty="0" smtClean="0">
              <a:solidFill>
                <a:srgbClr val="0070C0"/>
              </a:solidFill>
            </a:rPr>
            <a:t> επιλέγει την αξία που τον αντιπροσωπεύει περισσότερο</a:t>
          </a:r>
          <a:r>
            <a:rPr lang="el-GR" sz="1400" b="1" dirty="0" smtClean="0">
              <a:solidFill>
                <a:srgbClr val="0070C0"/>
              </a:solidFill>
              <a:latin typeface="Cavolini" charset="0"/>
              <a:cs typeface="Cavolini" charset="0"/>
            </a:rPr>
            <a:t> (στα ελληνικά και στα γαλλικά)</a:t>
          </a:r>
          <a:endParaRPr lang="en-US" sz="1400" b="1" dirty="0">
            <a:solidFill>
              <a:srgbClr val="0070C0"/>
            </a:solidFill>
            <a:latin typeface="Cavolini" charset="0"/>
            <a:cs typeface="Cavolini" charset="0"/>
          </a:endParaRPr>
        </a:p>
      </dgm:t>
    </dgm:pt>
    <dgm:pt modelId="{3A995F21-C7E6-42C8-B404-7B3CB1EE3828}" type="parTrans" cxnId="{BCB2650E-2F39-4302-AB71-091B8B0D0D6B}">
      <dgm:prSet/>
      <dgm:spPr/>
      <dgm:t>
        <a:bodyPr/>
        <a:lstStyle/>
        <a:p>
          <a:endParaRPr lang="en-US"/>
        </a:p>
      </dgm:t>
    </dgm:pt>
    <dgm:pt modelId="{B85A5EC9-8F9D-42D2-8C4D-38E10F3ADD5B}" type="sibTrans" cxnId="{BCB2650E-2F39-4302-AB71-091B8B0D0D6B}">
      <dgm:prSet/>
      <dgm:spPr/>
      <dgm:t>
        <a:bodyPr/>
        <a:lstStyle/>
        <a:p>
          <a:endParaRPr lang="en-US"/>
        </a:p>
      </dgm:t>
    </dgm:pt>
    <dgm:pt modelId="{AEB23AF3-8D07-47CF-89E5-2A8CA015F217}">
      <dgm:prSet custT="1">
        <dgm:style>
          <a:lnRef idx="1">
            <a:schemeClr val="accent2"/>
          </a:lnRef>
          <a:fillRef idx="3">
            <a:schemeClr val="accent2"/>
          </a:fillRef>
          <a:effectRef idx="2">
            <a:schemeClr val="accent2"/>
          </a:effectRef>
          <a:fontRef idx="minor">
            <a:schemeClr val="lt1"/>
          </a:fontRef>
        </dgm:style>
      </dgm:prSet>
      <dgm:spPr/>
      <dgm:t>
        <a:bodyPr/>
        <a:lstStyle/>
        <a:p>
          <a:r>
            <a:rPr lang="el-GR" sz="1400" b="1" dirty="0" smtClean="0">
              <a:solidFill>
                <a:schemeClr val="accent1">
                  <a:lumMod val="75000"/>
                </a:schemeClr>
              </a:solidFill>
              <a:latin typeface="Cavolini" charset="0"/>
              <a:cs typeface="Cavolini" charset="0"/>
            </a:rPr>
            <a:t>Φτιάχνουμε αφίσες και </a:t>
          </a:r>
          <a:r>
            <a:rPr lang="el-GR" sz="1400" b="1" dirty="0" err="1" smtClean="0">
              <a:solidFill>
                <a:schemeClr val="accent1">
                  <a:lumMod val="75000"/>
                </a:schemeClr>
              </a:solidFill>
              <a:latin typeface="Cavolini" charset="0"/>
              <a:cs typeface="Cavolini" charset="0"/>
            </a:rPr>
            <a:t>συννεφόλεξα</a:t>
          </a:r>
          <a:r>
            <a:rPr lang="el-GR" sz="1400" b="1" dirty="0" smtClean="0">
              <a:solidFill>
                <a:schemeClr val="accent1">
                  <a:lumMod val="75000"/>
                </a:schemeClr>
              </a:solidFill>
              <a:latin typeface="Cavolini" charset="0"/>
              <a:cs typeface="Cavolini" charset="0"/>
            </a:rPr>
            <a:t> με θέμα το </a:t>
          </a:r>
          <a:r>
            <a:rPr lang="en-US" sz="1400" b="1" dirty="0" smtClean="0">
              <a:solidFill>
                <a:schemeClr val="accent1">
                  <a:lumMod val="75000"/>
                </a:schemeClr>
              </a:solidFill>
              <a:latin typeface="Cavolini" charset="0"/>
              <a:cs typeface="Cavolini" charset="0"/>
            </a:rPr>
            <a:t>bullying</a:t>
          </a:r>
          <a:endParaRPr lang="en-US" sz="1400" b="1" dirty="0">
            <a:solidFill>
              <a:schemeClr val="accent1">
                <a:lumMod val="75000"/>
              </a:schemeClr>
            </a:solidFill>
            <a:latin typeface="Cavolini" charset="0"/>
            <a:cs typeface="Cavolini" charset="0"/>
          </a:endParaRPr>
        </a:p>
      </dgm:t>
    </dgm:pt>
    <dgm:pt modelId="{79ABEE43-7BBF-444D-8071-D01BAE59D719}" type="parTrans" cxnId="{FBCC6080-D54B-4E97-ACEA-64D4252B2733}">
      <dgm:prSet/>
      <dgm:spPr/>
      <dgm:t>
        <a:bodyPr/>
        <a:lstStyle/>
        <a:p>
          <a:endParaRPr lang="en-US"/>
        </a:p>
      </dgm:t>
    </dgm:pt>
    <dgm:pt modelId="{4A4464B4-1A10-4BA5-83ED-921EEEE3D0EE}" type="sibTrans" cxnId="{FBCC6080-D54B-4E97-ACEA-64D4252B2733}">
      <dgm:prSet/>
      <dgm:spPr/>
      <dgm:t>
        <a:bodyPr/>
        <a:lstStyle/>
        <a:p>
          <a:endParaRPr lang="en-US"/>
        </a:p>
      </dgm:t>
    </dgm:pt>
    <dgm:pt modelId="{E6009B91-2704-480F-AD87-3FFBC80A015A}">
      <dgm:prSet custT="1">
        <dgm:style>
          <a:lnRef idx="1">
            <a:schemeClr val="accent1"/>
          </a:lnRef>
          <a:fillRef idx="2">
            <a:schemeClr val="accent1"/>
          </a:fillRef>
          <a:effectRef idx="1">
            <a:schemeClr val="accent1"/>
          </a:effectRef>
          <a:fontRef idx="minor">
            <a:schemeClr val="dk1"/>
          </a:fontRef>
        </dgm:style>
      </dgm:prSet>
      <dgm:spPr/>
      <dgm:t>
        <a:bodyPr/>
        <a:lstStyle/>
        <a:p>
          <a:r>
            <a:rPr lang="el-GR" sz="1400" b="1" dirty="0" smtClean="0">
              <a:solidFill>
                <a:schemeClr val="accent5">
                  <a:lumMod val="75000"/>
                </a:schemeClr>
              </a:solidFill>
            </a:rPr>
            <a:t>Τραγουδάμε τις αξίες μας στα ελληνικά και στα γαλλικά!</a:t>
          </a:r>
          <a:endParaRPr lang="en-US" sz="1400" b="1" dirty="0">
            <a:solidFill>
              <a:schemeClr val="accent5">
                <a:lumMod val="75000"/>
              </a:schemeClr>
            </a:solidFill>
          </a:endParaRPr>
        </a:p>
      </dgm:t>
    </dgm:pt>
    <dgm:pt modelId="{580AC03A-443E-48C1-B94C-78A567EE4F50}" type="parTrans" cxnId="{68610A71-0FDD-4EE6-8893-6797332CCA22}">
      <dgm:prSet/>
      <dgm:spPr/>
      <dgm:t>
        <a:bodyPr/>
        <a:lstStyle/>
        <a:p>
          <a:endParaRPr lang="en-US"/>
        </a:p>
      </dgm:t>
    </dgm:pt>
    <dgm:pt modelId="{6BBC8980-E19B-4DFB-9F06-4F89F17E94E7}" type="sibTrans" cxnId="{68610A71-0FDD-4EE6-8893-6797332CCA22}">
      <dgm:prSet/>
      <dgm:spPr/>
      <dgm:t>
        <a:bodyPr/>
        <a:lstStyle/>
        <a:p>
          <a:endParaRPr lang="en-US"/>
        </a:p>
      </dgm:t>
    </dgm:pt>
    <dgm:pt modelId="{E2057059-D0BD-469F-B55D-07253E42D236}">
      <dgm:prSet phldrT="[Text]" custT="1"/>
      <dgm:spPr/>
      <dgm:t>
        <a:bodyPr/>
        <a:lstStyle/>
        <a:p>
          <a:r>
            <a:rPr lang="el-GR" sz="1400" dirty="0" smtClean="0"/>
            <a:t>Γαλλικά και Φυσική </a:t>
          </a:r>
          <a:r>
            <a:rPr lang="en-US" sz="1400" dirty="0" smtClean="0"/>
            <a:t> </a:t>
          </a:r>
          <a:endParaRPr lang="en-US" sz="1400" dirty="0"/>
        </a:p>
      </dgm:t>
    </dgm:pt>
    <dgm:pt modelId="{35BC06E4-6013-4189-89F5-1387A64418A5}" type="parTrans" cxnId="{0E131F8B-2FC7-4CAB-8DE8-F080D2DBA23B}">
      <dgm:prSet/>
      <dgm:spPr/>
      <dgm:t>
        <a:bodyPr/>
        <a:lstStyle/>
        <a:p>
          <a:endParaRPr lang="en-US"/>
        </a:p>
      </dgm:t>
    </dgm:pt>
    <dgm:pt modelId="{32DCE305-10DE-477D-8648-1C5BAA587882}" type="sibTrans" cxnId="{0E131F8B-2FC7-4CAB-8DE8-F080D2DBA23B}">
      <dgm:prSet/>
      <dgm:spPr/>
      <dgm:t>
        <a:bodyPr/>
        <a:lstStyle/>
        <a:p>
          <a:endParaRPr lang="en-US"/>
        </a:p>
      </dgm:t>
    </dgm:pt>
    <dgm:pt modelId="{AE1BD21F-40F0-463D-B0CB-682706EACDA7}">
      <dgm:prSet phldrT="[Text]" custT="1">
        <dgm:style>
          <a:lnRef idx="1">
            <a:schemeClr val="accent5"/>
          </a:lnRef>
          <a:fillRef idx="2">
            <a:schemeClr val="accent5"/>
          </a:fillRef>
          <a:effectRef idx="1">
            <a:schemeClr val="accent5"/>
          </a:effectRef>
          <a:fontRef idx="minor">
            <a:schemeClr val="dk1"/>
          </a:fontRef>
        </dgm:style>
      </dgm:prSet>
      <dgm:spPr/>
      <dgm:t>
        <a:bodyPr/>
        <a:lstStyle/>
        <a:p>
          <a:r>
            <a:rPr lang="el-GR" sz="1400" b="1" dirty="0" smtClean="0">
              <a:solidFill>
                <a:schemeClr val="accent5">
                  <a:lumMod val="75000"/>
                </a:schemeClr>
              </a:solidFill>
            </a:rPr>
            <a:t>Συνεργαζόμαστε στην..επιβράβευση και πάμε μαζί εκδρομή!</a:t>
          </a:r>
          <a:endParaRPr lang="en-US" sz="1400" b="1" dirty="0">
            <a:solidFill>
              <a:schemeClr val="accent5">
                <a:lumMod val="75000"/>
              </a:schemeClr>
            </a:solidFill>
          </a:endParaRPr>
        </a:p>
      </dgm:t>
    </dgm:pt>
    <dgm:pt modelId="{64E74151-BD87-4D9F-A69C-49B1B4A94011}" type="parTrans" cxnId="{631CD6F9-B3C1-493C-9448-BE4938E8F017}">
      <dgm:prSet/>
      <dgm:spPr/>
      <dgm:t>
        <a:bodyPr/>
        <a:lstStyle/>
        <a:p>
          <a:endParaRPr lang="en-US"/>
        </a:p>
      </dgm:t>
    </dgm:pt>
    <dgm:pt modelId="{DFAE09E2-35F8-4B5C-979F-F5BFCB08F48D}" type="sibTrans" cxnId="{631CD6F9-B3C1-493C-9448-BE4938E8F017}">
      <dgm:prSet/>
      <dgm:spPr/>
      <dgm:t>
        <a:bodyPr/>
        <a:lstStyle/>
        <a:p>
          <a:endParaRPr lang="en-US"/>
        </a:p>
      </dgm:t>
    </dgm:pt>
    <dgm:pt modelId="{E01BE592-F1A9-46EE-AB29-D7EBD0C3B0F9}" type="pres">
      <dgm:prSet presAssocID="{1BAD8522-E1D8-4100-9F9C-B922C6893C90}" presName="Name0" presStyleCnt="0">
        <dgm:presLayoutVars>
          <dgm:chPref val="3"/>
          <dgm:dir/>
          <dgm:animLvl val="lvl"/>
          <dgm:resizeHandles/>
        </dgm:presLayoutVars>
      </dgm:prSet>
      <dgm:spPr/>
      <dgm:t>
        <a:bodyPr/>
        <a:lstStyle/>
        <a:p>
          <a:endParaRPr lang="el-GR"/>
        </a:p>
      </dgm:t>
    </dgm:pt>
    <dgm:pt modelId="{7F68AA5F-2345-44BD-A3A0-3A19089776EF}" type="pres">
      <dgm:prSet presAssocID="{EC912083-46BA-47EC-834F-B53C28E6D0BD}" presName="horFlow" presStyleCnt="0"/>
      <dgm:spPr/>
    </dgm:pt>
    <dgm:pt modelId="{EBFDD2E2-BD24-4BAA-B935-BD66A5751CA8}" type="pres">
      <dgm:prSet presAssocID="{EC912083-46BA-47EC-834F-B53C28E6D0BD}" presName="bigChev" presStyleLbl="node1" presStyleIdx="0" presStyleCnt="5"/>
      <dgm:spPr/>
      <dgm:t>
        <a:bodyPr/>
        <a:lstStyle/>
        <a:p>
          <a:endParaRPr lang="el-GR"/>
        </a:p>
      </dgm:t>
    </dgm:pt>
    <dgm:pt modelId="{1FE62B20-1203-4577-8724-5C371BF135B1}" type="pres">
      <dgm:prSet presAssocID="{09CEE983-00E4-4D26-953E-9014106D0C3B}" presName="parTrans" presStyleCnt="0"/>
      <dgm:spPr/>
    </dgm:pt>
    <dgm:pt modelId="{4D8B7FA6-ECEE-49B7-9320-058FABDA4C93}" type="pres">
      <dgm:prSet presAssocID="{80401E7A-BCB9-4D10-B973-D16B066B8206}" presName="node" presStyleLbl="alignAccFollowNode1" presStyleIdx="0" presStyleCnt="5" custScaleX="381324">
        <dgm:presLayoutVars>
          <dgm:bulletEnabled val="1"/>
        </dgm:presLayoutVars>
      </dgm:prSet>
      <dgm:spPr/>
      <dgm:t>
        <a:bodyPr/>
        <a:lstStyle/>
        <a:p>
          <a:endParaRPr lang="el-GR"/>
        </a:p>
      </dgm:t>
    </dgm:pt>
    <dgm:pt modelId="{157AA80C-53B3-4F0F-9B86-BC64B9D8DDF5}" type="pres">
      <dgm:prSet presAssocID="{EC912083-46BA-47EC-834F-B53C28E6D0BD}" presName="vSp" presStyleCnt="0"/>
      <dgm:spPr/>
    </dgm:pt>
    <dgm:pt modelId="{7DF3FFA8-707E-468D-A3AC-2B0C9CDE1F1F}" type="pres">
      <dgm:prSet presAssocID="{F0ED2BDD-5EFF-4B2D-AF97-3470E2C34E25}" presName="horFlow" presStyleCnt="0"/>
      <dgm:spPr/>
    </dgm:pt>
    <dgm:pt modelId="{2CBCBFBE-0D79-4534-B258-D3AAAA1B010D}" type="pres">
      <dgm:prSet presAssocID="{F0ED2BDD-5EFF-4B2D-AF97-3470E2C34E25}" presName="bigChev" presStyleLbl="node1" presStyleIdx="1" presStyleCnt="5"/>
      <dgm:spPr/>
      <dgm:t>
        <a:bodyPr/>
        <a:lstStyle/>
        <a:p>
          <a:endParaRPr lang="el-GR"/>
        </a:p>
      </dgm:t>
    </dgm:pt>
    <dgm:pt modelId="{438DB02F-D805-4514-B6FD-D0054D164116}" type="pres">
      <dgm:prSet presAssocID="{3A995F21-C7E6-42C8-B404-7B3CB1EE3828}" presName="parTrans" presStyleCnt="0"/>
      <dgm:spPr/>
    </dgm:pt>
    <dgm:pt modelId="{6F4A3C49-7A40-4CCE-B3A7-C6FD438C41EB}" type="pres">
      <dgm:prSet presAssocID="{2E047BE2-D293-4BCC-8851-55ADCCC94919}" presName="node" presStyleLbl="alignAccFollowNode1" presStyleIdx="1" presStyleCnt="5" custScaleX="331362">
        <dgm:presLayoutVars>
          <dgm:bulletEnabled val="1"/>
        </dgm:presLayoutVars>
      </dgm:prSet>
      <dgm:spPr/>
      <dgm:t>
        <a:bodyPr/>
        <a:lstStyle/>
        <a:p>
          <a:endParaRPr lang="el-GR"/>
        </a:p>
      </dgm:t>
    </dgm:pt>
    <dgm:pt modelId="{6A784AD6-A907-4F23-A966-B7A9B34B924B}" type="pres">
      <dgm:prSet presAssocID="{F0ED2BDD-5EFF-4B2D-AF97-3470E2C34E25}" presName="vSp" presStyleCnt="0"/>
      <dgm:spPr/>
    </dgm:pt>
    <dgm:pt modelId="{D7AC4E25-251D-435E-BD14-AAE8CD7F048B}" type="pres">
      <dgm:prSet presAssocID="{EE33DF1E-8F9C-4334-A6A3-B26F6CC659C7}" presName="horFlow" presStyleCnt="0"/>
      <dgm:spPr/>
    </dgm:pt>
    <dgm:pt modelId="{5E250351-5D69-4DAC-BF36-BAD6C7380A54}" type="pres">
      <dgm:prSet presAssocID="{EE33DF1E-8F9C-4334-A6A3-B26F6CC659C7}" presName="bigChev" presStyleLbl="node1" presStyleIdx="2" presStyleCnt="5"/>
      <dgm:spPr/>
      <dgm:t>
        <a:bodyPr/>
        <a:lstStyle/>
        <a:p>
          <a:endParaRPr lang="el-GR"/>
        </a:p>
      </dgm:t>
    </dgm:pt>
    <dgm:pt modelId="{5A732C4F-BD7C-4D5E-9311-02841FAFF222}" type="pres">
      <dgm:prSet presAssocID="{79ABEE43-7BBF-444D-8071-D01BAE59D719}" presName="parTrans" presStyleCnt="0"/>
      <dgm:spPr/>
    </dgm:pt>
    <dgm:pt modelId="{D7918BC5-1FB7-40B1-B2B6-8C09DE7A8AF5}" type="pres">
      <dgm:prSet presAssocID="{AEB23AF3-8D07-47CF-89E5-2A8CA015F217}" presName="node" presStyleLbl="alignAccFollowNode1" presStyleIdx="2" presStyleCnt="5" custScaleX="331093">
        <dgm:presLayoutVars>
          <dgm:bulletEnabled val="1"/>
        </dgm:presLayoutVars>
      </dgm:prSet>
      <dgm:spPr/>
      <dgm:t>
        <a:bodyPr/>
        <a:lstStyle/>
        <a:p>
          <a:endParaRPr lang="el-GR"/>
        </a:p>
      </dgm:t>
    </dgm:pt>
    <dgm:pt modelId="{D9B333C7-F5B3-4325-BCEB-EC073FAB8608}" type="pres">
      <dgm:prSet presAssocID="{EE33DF1E-8F9C-4334-A6A3-B26F6CC659C7}" presName="vSp" presStyleCnt="0"/>
      <dgm:spPr/>
    </dgm:pt>
    <dgm:pt modelId="{8E9B5471-3C68-4745-930E-45BD84375C26}" type="pres">
      <dgm:prSet presAssocID="{1E1A8527-A3B0-4204-9526-E7C9685F8CBD}" presName="horFlow" presStyleCnt="0"/>
      <dgm:spPr/>
    </dgm:pt>
    <dgm:pt modelId="{7387EECE-E306-46C4-9A7A-A2B51E8CCED0}" type="pres">
      <dgm:prSet presAssocID="{1E1A8527-A3B0-4204-9526-E7C9685F8CBD}" presName="bigChev" presStyleLbl="node1" presStyleIdx="3" presStyleCnt="5" custLinFactNeighborX="28891" custLinFactNeighborY="3767"/>
      <dgm:spPr/>
      <dgm:t>
        <a:bodyPr/>
        <a:lstStyle/>
        <a:p>
          <a:endParaRPr lang="el-GR"/>
        </a:p>
      </dgm:t>
    </dgm:pt>
    <dgm:pt modelId="{BB81A8CE-E026-4259-BFC0-59AE390476C3}" type="pres">
      <dgm:prSet presAssocID="{580AC03A-443E-48C1-B94C-78A567EE4F50}" presName="parTrans" presStyleCnt="0"/>
      <dgm:spPr/>
    </dgm:pt>
    <dgm:pt modelId="{C9AF972C-096E-415D-BD00-69F695F15DC3}" type="pres">
      <dgm:prSet presAssocID="{E6009B91-2704-480F-AD87-3FFBC80A015A}" presName="node" presStyleLbl="alignAccFollowNode1" presStyleIdx="3" presStyleCnt="5" custScaleX="311227" custScaleY="122770" custLinFactNeighborX="57450" custLinFactNeighborY="5682">
        <dgm:presLayoutVars>
          <dgm:bulletEnabled val="1"/>
        </dgm:presLayoutVars>
      </dgm:prSet>
      <dgm:spPr/>
      <dgm:t>
        <a:bodyPr/>
        <a:lstStyle/>
        <a:p>
          <a:endParaRPr lang="el-GR"/>
        </a:p>
      </dgm:t>
    </dgm:pt>
    <dgm:pt modelId="{F115BC70-2B6C-44A7-828A-4F68EEAC4C75}" type="pres">
      <dgm:prSet presAssocID="{1E1A8527-A3B0-4204-9526-E7C9685F8CBD}" presName="vSp" presStyleCnt="0"/>
      <dgm:spPr/>
    </dgm:pt>
    <dgm:pt modelId="{C7097324-9157-4373-B519-53E734538A91}" type="pres">
      <dgm:prSet presAssocID="{E2057059-D0BD-469F-B55D-07253E42D236}" presName="horFlow" presStyleCnt="0"/>
      <dgm:spPr/>
    </dgm:pt>
    <dgm:pt modelId="{11511B7E-FB95-473D-98D1-0CC6477466BB}" type="pres">
      <dgm:prSet presAssocID="{E2057059-D0BD-469F-B55D-07253E42D236}" presName="bigChev" presStyleLbl="node1" presStyleIdx="4" presStyleCnt="5" custLinFactNeighborX="28891" custLinFactNeighborY="50404"/>
      <dgm:spPr/>
      <dgm:t>
        <a:bodyPr/>
        <a:lstStyle/>
        <a:p>
          <a:endParaRPr lang="el-GR"/>
        </a:p>
      </dgm:t>
    </dgm:pt>
    <dgm:pt modelId="{59DD8EF6-1F49-4B51-9331-12FA0238B842}" type="pres">
      <dgm:prSet presAssocID="{64E74151-BD87-4D9F-A69C-49B1B4A94011}" presName="parTrans" presStyleCnt="0"/>
      <dgm:spPr/>
    </dgm:pt>
    <dgm:pt modelId="{C30C3EB7-F87A-4B7D-843A-65A1D08725E5}" type="pres">
      <dgm:prSet presAssocID="{AE1BD21F-40F0-463D-B0CB-682706EACDA7}" presName="node" presStyleLbl="alignAccFollowNode1" presStyleIdx="4" presStyleCnt="5" custScaleX="308664" custScaleY="134578" custLinFactX="2443" custLinFactNeighborX="100000" custLinFactNeighborY="15188">
        <dgm:presLayoutVars>
          <dgm:bulletEnabled val="1"/>
        </dgm:presLayoutVars>
      </dgm:prSet>
      <dgm:spPr/>
      <dgm:t>
        <a:bodyPr/>
        <a:lstStyle/>
        <a:p>
          <a:endParaRPr lang="el-GR"/>
        </a:p>
      </dgm:t>
    </dgm:pt>
  </dgm:ptLst>
  <dgm:cxnLst>
    <dgm:cxn modelId="{D28E3AB6-800C-4638-9F77-09104F2A57BA}" type="presOf" srcId="{E2057059-D0BD-469F-B55D-07253E42D236}" destId="{11511B7E-FB95-473D-98D1-0CC6477466BB}" srcOrd="0" destOrd="0" presId="urn:microsoft.com/office/officeart/2005/8/layout/lProcess3"/>
    <dgm:cxn modelId="{AAD415A9-6971-4C21-BBCC-8CD0BC8727B5}" srcId="{1BAD8522-E1D8-4100-9F9C-B922C6893C90}" destId="{1E1A8527-A3B0-4204-9526-E7C9685F8CBD}" srcOrd="3" destOrd="0" parTransId="{F7FCF020-7ACD-4A24-BC78-D1D976F069E0}" sibTransId="{45220C32-92E3-4D99-B720-31149B16D515}"/>
    <dgm:cxn modelId="{1DA9127F-049E-4410-9807-E39BBEA6FC62}" type="presOf" srcId="{E6009B91-2704-480F-AD87-3FFBC80A015A}" destId="{C9AF972C-096E-415D-BD00-69F695F15DC3}" srcOrd="0" destOrd="0" presId="urn:microsoft.com/office/officeart/2005/8/layout/lProcess3"/>
    <dgm:cxn modelId="{4F24D967-CE72-401E-9A7B-11E3CD581362}" type="presOf" srcId="{EE33DF1E-8F9C-4334-A6A3-B26F6CC659C7}" destId="{5E250351-5D69-4DAC-BF36-BAD6C7380A54}" srcOrd="0" destOrd="0" presId="urn:microsoft.com/office/officeart/2005/8/layout/lProcess3"/>
    <dgm:cxn modelId="{5E7C7458-23F6-4811-A368-556E05CC3343}" type="presOf" srcId="{2E047BE2-D293-4BCC-8851-55ADCCC94919}" destId="{6F4A3C49-7A40-4CCE-B3A7-C6FD438C41EB}" srcOrd="0" destOrd="0" presId="urn:microsoft.com/office/officeart/2005/8/layout/lProcess3"/>
    <dgm:cxn modelId="{C71D4124-15E9-4B31-9B4F-4984DAB666A7}" type="presOf" srcId="{1E1A8527-A3B0-4204-9526-E7C9685F8CBD}" destId="{7387EECE-E306-46C4-9A7A-A2B51E8CCED0}" srcOrd="0" destOrd="0" presId="urn:microsoft.com/office/officeart/2005/8/layout/lProcess3"/>
    <dgm:cxn modelId="{6C5A14C2-0824-48F7-A718-4E6E1E0CDD89}" type="presOf" srcId="{F0ED2BDD-5EFF-4B2D-AF97-3470E2C34E25}" destId="{2CBCBFBE-0D79-4534-B258-D3AAAA1B010D}" srcOrd="0" destOrd="0" presId="urn:microsoft.com/office/officeart/2005/8/layout/lProcess3"/>
    <dgm:cxn modelId="{631CD6F9-B3C1-493C-9448-BE4938E8F017}" srcId="{E2057059-D0BD-469F-B55D-07253E42D236}" destId="{AE1BD21F-40F0-463D-B0CB-682706EACDA7}" srcOrd="0" destOrd="0" parTransId="{64E74151-BD87-4D9F-A69C-49B1B4A94011}" sibTransId="{DFAE09E2-35F8-4B5C-979F-F5BFCB08F48D}"/>
    <dgm:cxn modelId="{F016BFB9-37DA-4093-BD60-A308E45ECEEC}" srcId="{1BAD8522-E1D8-4100-9F9C-B922C6893C90}" destId="{F0ED2BDD-5EFF-4B2D-AF97-3470E2C34E25}" srcOrd="1" destOrd="0" parTransId="{7BF5762E-CA5A-4A96-8A1D-4699EADF930C}" sibTransId="{6D32A681-E82D-4E18-A176-1E4E849D3EF8}"/>
    <dgm:cxn modelId="{C906F081-EDF7-4A80-941C-8C4D6D82DDC0}" type="presOf" srcId="{1BAD8522-E1D8-4100-9F9C-B922C6893C90}" destId="{E01BE592-F1A9-46EE-AB29-D7EBD0C3B0F9}" srcOrd="0" destOrd="0" presId="urn:microsoft.com/office/officeart/2005/8/layout/lProcess3"/>
    <dgm:cxn modelId="{58B63ADD-6CB4-4181-ADBB-3F961B5EAB75}" srcId="{1BAD8522-E1D8-4100-9F9C-B922C6893C90}" destId="{EC912083-46BA-47EC-834F-B53C28E6D0BD}" srcOrd="0" destOrd="0" parTransId="{F1078060-4F1D-4792-900A-9DC3C71D1776}" sibTransId="{B4159C30-DBE3-473F-B6E7-4D39883C930F}"/>
    <dgm:cxn modelId="{7573FE90-BCE7-4A00-A28B-246465A48A99}" type="presOf" srcId="{80401E7A-BCB9-4D10-B973-D16B066B8206}" destId="{4D8B7FA6-ECEE-49B7-9320-058FABDA4C93}" srcOrd="0" destOrd="0" presId="urn:microsoft.com/office/officeart/2005/8/layout/lProcess3"/>
    <dgm:cxn modelId="{68610A71-0FDD-4EE6-8893-6797332CCA22}" srcId="{1E1A8527-A3B0-4204-9526-E7C9685F8CBD}" destId="{E6009B91-2704-480F-AD87-3FFBC80A015A}" srcOrd="0" destOrd="0" parTransId="{580AC03A-443E-48C1-B94C-78A567EE4F50}" sibTransId="{6BBC8980-E19B-4DFB-9F06-4F89F17E94E7}"/>
    <dgm:cxn modelId="{5414F0A9-E111-47DD-A370-B772E2D15C72}" type="presOf" srcId="{AE1BD21F-40F0-463D-B0CB-682706EACDA7}" destId="{C30C3EB7-F87A-4B7D-843A-65A1D08725E5}" srcOrd="0" destOrd="0" presId="urn:microsoft.com/office/officeart/2005/8/layout/lProcess3"/>
    <dgm:cxn modelId="{FBCC6080-D54B-4E97-ACEA-64D4252B2733}" srcId="{EE33DF1E-8F9C-4334-A6A3-B26F6CC659C7}" destId="{AEB23AF3-8D07-47CF-89E5-2A8CA015F217}" srcOrd="0" destOrd="0" parTransId="{79ABEE43-7BBF-444D-8071-D01BAE59D719}" sibTransId="{4A4464B4-1A10-4BA5-83ED-921EEEE3D0EE}"/>
    <dgm:cxn modelId="{BCB2650E-2F39-4302-AB71-091B8B0D0D6B}" srcId="{F0ED2BDD-5EFF-4B2D-AF97-3470E2C34E25}" destId="{2E047BE2-D293-4BCC-8851-55ADCCC94919}" srcOrd="0" destOrd="0" parTransId="{3A995F21-C7E6-42C8-B404-7B3CB1EE3828}" sibTransId="{B85A5EC9-8F9D-42D2-8C4D-38E10F3ADD5B}"/>
    <dgm:cxn modelId="{17FB83F0-2F8F-4FF0-B937-9220DFDF4A9F}" srcId="{1BAD8522-E1D8-4100-9F9C-B922C6893C90}" destId="{EE33DF1E-8F9C-4334-A6A3-B26F6CC659C7}" srcOrd="2" destOrd="0" parTransId="{7089E595-419A-443B-BD31-B556AE9E259C}" sibTransId="{DB4F21EA-D11D-4A25-BF88-2413959F8ED0}"/>
    <dgm:cxn modelId="{1ABEC470-6840-43CC-ABD7-D7EDF35EF010}" type="presOf" srcId="{AEB23AF3-8D07-47CF-89E5-2A8CA015F217}" destId="{D7918BC5-1FB7-40B1-B2B6-8C09DE7A8AF5}" srcOrd="0" destOrd="0" presId="urn:microsoft.com/office/officeart/2005/8/layout/lProcess3"/>
    <dgm:cxn modelId="{D7EC5948-B0B6-4DCA-9F7B-7933A835EEF3}" type="presOf" srcId="{EC912083-46BA-47EC-834F-B53C28E6D0BD}" destId="{EBFDD2E2-BD24-4BAA-B935-BD66A5751CA8}" srcOrd="0" destOrd="0" presId="urn:microsoft.com/office/officeart/2005/8/layout/lProcess3"/>
    <dgm:cxn modelId="{1879F377-FBB0-4E18-ABF6-277400CD8E4C}" srcId="{EC912083-46BA-47EC-834F-B53C28E6D0BD}" destId="{80401E7A-BCB9-4D10-B973-D16B066B8206}" srcOrd="0" destOrd="0" parTransId="{09CEE983-00E4-4D26-953E-9014106D0C3B}" sibTransId="{FADF3F86-C65F-4388-8706-696CFEF2D729}"/>
    <dgm:cxn modelId="{0E131F8B-2FC7-4CAB-8DE8-F080D2DBA23B}" srcId="{1BAD8522-E1D8-4100-9F9C-B922C6893C90}" destId="{E2057059-D0BD-469F-B55D-07253E42D236}" srcOrd="4" destOrd="0" parTransId="{35BC06E4-6013-4189-89F5-1387A64418A5}" sibTransId="{32DCE305-10DE-477D-8648-1C5BAA587882}"/>
    <dgm:cxn modelId="{0ECEF774-B250-4B57-9B9F-9D981461156D}" type="presParOf" srcId="{E01BE592-F1A9-46EE-AB29-D7EBD0C3B0F9}" destId="{7F68AA5F-2345-44BD-A3A0-3A19089776EF}" srcOrd="0" destOrd="0" presId="urn:microsoft.com/office/officeart/2005/8/layout/lProcess3"/>
    <dgm:cxn modelId="{C0230011-6040-4F4B-A5E3-9A7A6C993215}" type="presParOf" srcId="{7F68AA5F-2345-44BD-A3A0-3A19089776EF}" destId="{EBFDD2E2-BD24-4BAA-B935-BD66A5751CA8}" srcOrd="0" destOrd="0" presId="urn:microsoft.com/office/officeart/2005/8/layout/lProcess3"/>
    <dgm:cxn modelId="{95377F39-82E2-46D8-B089-A9F818ED893C}" type="presParOf" srcId="{7F68AA5F-2345-44BD-A3A0-3A19089776EF}" destId="{1FE62B20-1203-4577-8724-5C371BF135B1}" srcOrd="1" destOrd="0" presId="urn:microsoft.com/office/officeart/2005/8/layout/lProcess3"/>
    <dgm:cxn modelId="{DF773D1A-B302-4DA7-8A48-EB5050755D6B}" type="presParOf" srcId="{7F68AA5F-2345-44BD-A3A0-3A19089776EF}" destId="{4D8B7FA6-ECEE-49B7-9320-058FABDA4C93}" srcOrd="2" destOrd="0" presId="urn:microsoft.com/office/officeart/2005/8/layout/lProcess3"/>
    <dgm:cxn modelId="{F6A5A141-CAB7-4C43-BD54-9B740CCF6E00}" type="presParOf" srcId="{E01BE592-F1A9-46EE-AB29-D7EBD0C3B0F9}" destId="{157AA80C-53B3-4F0F-9B86-BC64B9D8DDF5}" srcOrd="1" destOrd="0" presId="urn:microsoft.com/office/officeart/2005/8/layout/lProcess3"/>
    <dgm:cxn modelId="{F785DA4B-C43C-4591-AB54-A70347122C49}" type="presParOf" srcId="{E01BE592-F1A9-46EE-AB29-D7EBD0C3B0F9}" destId="{7DF3FFA8-707E-468D-A3AC-2B0C9CDE1F1F}" srcOrd="2" destOrd="0" presId="urn:microsoft.com/office/officeart/2005/8/layout/lProcess3"/>
    <dgm:cxn modelId="{3E0F9BAD-F1AA-40A9-A20D-BA1216D79B28}" type="presParOf" srcId="{7DF3FFA8-707E-468D-A3AC-2B0C9CDE1F1F}" destId="{2CBCBFBE-0D79-4534-B258-D3AAAA1B010D}" srcOrd="0" destOrd="0" presId="urn:microsoft.com/office/officeart/2005/8/layout/lProcess3"/>
    <dgm:cxn modelId="{E06EB174-FBE7-4CF6-AE32-A30B08BBC2A6}" type="presParOf" srcId="{7DF3FFA8-707E-468D-A3AC-2B0C9CDE1F1F}" destId="{438DB02F-D805-4514-B6FD-D0054D164116}" srcOrd="1" destOrd="0" presId="urn:microsoft.com/office/officeart/2005/8/layout/lProcess3"/>
    <dgm:cxn modelId="{EC846A2C-753F-4EC1-A176-7521522BC5F9}" type="presParOf" srcId="{7DF3FFA8-707E-468D-A3AC-2B0C9CDE1F1F}" destId="{6F4A3C49-7A40-4CCE-B3A7-C6FD438C41EB}" srcOrd="2" destOrd="0" presId="urn:microsoft.com/office/officeart/2005/8/layout/lProcess3"/>
    <dgm:cxn modelId="{4DF52BE7-A20D-4F03-BBE5-DA67C400BEED}" type="presParOf" srcId="{E01BE592-F1A9-46EE-AB29-D7EBD0C3B0F9}" destId="{6A784AD6-A907-4F23-A966-B7A9B34B924B}" srcOrd="3" destOrd="0" presId="urn:microsoft.com/office/officeart/2005/8/layout/lProcess3"/>
    <dgm:cxn modelId="{88DBE2A8-ADD4-4F54-8D60-58A8BBC63215}" type="presParOf" srcId="{E01BE592-F1A9-46EE-AB29-D7EBD0C3B0F9}" destId="{D7AC4E25-251D-435E-BD14-AAE8CD7F048B}" srcOrd="4" destOrd="0" presId="urn:microsoft.com/office/officeart/2005/8/layout/lProcess3"/>
    <dgm:cxn modelId="{F7CE0525-E1AC-4326-B5D9-E85768AC8BA5}" type="presParOf" srcId="{D7AC4E25-251D-435E-BD14-AAE8CD7F048B}" destId="{5E250351-5D69-4DAC-BF36-BAD6C7380A54}" srcOrd="0" destOrd="0" presId="urn:microsoft.com/office/officeart/2005/8/layout/lProcess3"/>
    <dgm:cxn modelId="{0D4F9814-2ECA-4504-9C19-55C08B483B1A}" type="presParOf" srcId="{D7AC4E25-251D-435E-BD14-AAE8CD7F048B}" destId="{5A732C4F-BD7C-4D5E-9311-02841FAFF222}" srcOrd="1" destOrd="0" presId="urn:microsoft.com/office/officeart/2005/8/layout/lProcess3"/>
    <dgm:cxn modelId="{BE6714E7-2D39-4756-BC32-979251171F2E}" type="presParOf" srcId="{D7AC4E25-251D-435E-BD14-AAE8CD7F048B}" destId="{D7918BC5-1FB7-40B1-B2B6-8C09DE7A8AF5}" srcOrd="2" destOrd="0" presId="urn:microsoft.com/office/officeart/2005/8/layout/lProcess3"/>
    <dgm:cxn modelId="{EB9CADEB-05CB-42C5-84E4-EFE4E85D09F3}" type="presParOf" srcId="{E01BE592-F1A9-46EE-AB29-D7EBD0C3B0F9}" destId="{D9B333C7-F5B3-4325-BCEB-EC073FAB8608}" srcOrd="5" destOrd="0" presId="urn:microsoft.com/office/officeart/2005/8/layout/lProcess3"/>
    <dgm:cxn modelId="{2DBBEE99-E05B-4EC9-9C48-CEF12ACFC400}" type="presParOf" srcId="{E01BE592-F1A9-46EE-AB29-D7EBD0C3B0F9}" destId="{8E9B5471-3C68-4745-930E-45BD84375C26}" srcOrd="6" destOrd="0" presId="urn:microsoft.com/office/officeart/2005/8/layout/lProcess3"/>
    <dgm:cxn modelId="{E22C027B-130B-4CBA-A2D1-8797BE4B0459}" type="presParOf" srcId="{8E9B5471-3C68-4745-930E-45BD84375C26}" destId="{7387EECE-E306-46C4-9A7A-A2B51E8CCED0}" srcOrd="0" destOrd="0" presId="urn:microsoft.com/office/officeart/2005/8/layout/lProcess3"/>
    <dgm:cxn modelId="{1AD9F104-AD02-40F8-B443-F5E4BA070D69}" type="presParOf" srcId="{8E9B5471-3C68-4745-930E-45BD84375C26}" destId="{BB81A8CE-E026-4259-BFC0-59AE390476C3}" srcOrd="1" destOrd="0" presId="urn:microsoft.com/office/officeart/2005/8/layout/lProcess3"/>
    <dgm:cxn modelId="{BF6E9DB3-6C86-4EFE-86DE-B639EE2A0A88}" type="presParOf" srcId="{8E9B5471-3C68-4745-930E-45BD84375C26}" destId="{C9AF972C-096E-415D-BD00-69F695F15DC3}" srcOrd="2" destOrd="0" presId="urn:microsoft.com/office/officeart/2005/8/layout/lProcess3"/>
    <dgm:cxn modelId="{441A8C69-1AD3-4430-90D4-271C62799619}" type="presParOf" srcId="{E01BE592-F1A9-46EE-AB29-D7EBD0C3B0F9}" destId="{F115BC70-2B6C-44A7-828A-4F68EEAC4C75}" srcOrd="7" destOrd="0" presId="urn:microsoft.com/office/officeart/2005/8/layout/lProcess3"/>
    <dgm:cxn modelId="{463DAB29-28E4-4BCD-9909-007BF9D0D269}" type="presParOf" srcId="{E01BE592-F1A9-46EE-AB29-D7EBD0C3B0F9}" destId="{C7097324-9157-4373-B519-53E734538A91}" srcOrd="8" destOrd="0" presId="urn:microsoft.com/office/officeart/2005/8/layout/lProcess3"/>
    <dgm:cxn modelId="{4223A6E4-389B-4783-8478-38E9E140A568}" type="presParOf" srcId="{C7097324-9157-4373-B519-53E734538A91}" destId="{11511B7E-FB95-473D-98D1-0CC6477466BB}" srcOrd="0" destOrd="0" presId="urn:microsoft.com/office/officeart/2005/8/layout/lProcess3"/>
    <dgm:cxn modelId="{61E6ABA1-AD58-4BDA-9897-E4DAF742FCED}" type="presParOf" srcId="{C7097324-9157-4373-B519-53E734538A91}" destId="{59DD8EF6-1F49-4B51-9331-12FA0238B842}" srcOrd="1" destOrd="0" presId="urn:microsoft.com/office/officeart/2005/8/layout/lProcess3"/>
    <dgm:cxn modelId="{DE02EE48-0063-4309-9607-EE225FD39D09}" type="presParOf" srcId="{C7097324-9157-4373-B519-53E734538A91}" destId="{C30C3EB7-F87A-4B7D-843A-65A1D08725E5}" srcOrd="2" destOrd="0" presId="urn:microsoft.com/office/officeart/2005/8/layout/lProcess3"/>
  </dgm:cxnLst>
  <dgm:bg>
    <a:effectLst>
      <a:outerShdw blurRad="50800" dist="50800" dir="5400000" algn="ctr" rotWithShape="0">
        <a:schemeClr val="tx1">
          <a:lumMod val="65000"/>
          <a:lumOff val="35000"/>
        </a:schemeClr>
      </a:outerShdw>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355DBC-0910-4E92-B118-F6DA60C0F792}" type="doc">
      <dgm:prSet loTypeId="urn:microsoft.com/office/officeart/2005/8/layout/hList6" loCatId="list" qsTypeId="urn:microsoft.com/office/officeart/2005/8/quickstyle/simple2" qsCatId="simple" csTypeId="urn:microsoft.com/office/officeart/2005/8/colors/colorful5" csCatId="colorful" phldr="1"/>
      <dgm:spPr/>
      <dgm:t>
        <a:bodyPr/>
        <a:lstStyle/>
        <a:p>
          <a:endParaRPr lang="en-US"/>
        </a:p>
      </dgm:t>
    </dgm:pt>
    <dgm:pt modelId="{8C44737D-7C89-484B-99F7-723ABB126806}">
      <dgm:prSet phldrT="[Text]" custT="1"/>
      <dgm:spPr/>
      <dgm:t>
        <a:bodyPr/>
        <a:lstStyle/>
        <a:p>
          <a:r>
            <a:rPr lang="el-GR" sz="1200" b="1" dirty="0" smtClean="0">
              <a:latin typeface="Cavolini" charset="0"/>
              <a:cs typeface="Cavolini" charset="0"/>
            </a:rPr>
            <a:t>Το σύστημα εφαρμόστηκε καθημερινά στην εκπαιδευτική διαδικασία</a:t>
          </a:r>
          <a:endParaRPr lang="en-US" sz="1200" b="1" dirty="0">
            <a:latin typeface="Cavolini" charset="0"/>
            <a:cs typeface="Cavolini" charset="0"/>
          </a:endParaRPr>
        </a:p>
      </dgm:t>
    </dgm:pt>
    <dgm:pt modelId="{7F2AA70F-07F2-44CE-8DF6-4315B1BE784A}" type="parTrans" cxnId="{314DF246-5FB0-4C0A-8F89-51C3AA349791}">
      <dgm:prSet/>
      <dgm:spPr/>
      <dgm:t>
        <a:bodyPr/>
        <a:lstStyle/>
        <a:p>
          <a:endParaRPr lang="en-US" sz="1600"/>
        </a:p>
      </dgm:t>
    </dgm:pt>
    <dgm:pt modelId="{527EBBDF-5C5E-4D1A-A241-C63EBDB6BFC2}" type="sibTrans" cxnId="{314DF246-5FB0-4C0A-8F89-51C3AA349791}">
      <dgm:prSet/>
      <dgm:spPr/>
      <dgm:t>
        <a:bodyPr/>
        <a:lstStyle/>
        <a:p>
          <a:endParaRPr lang="en-US" sz="1600"/>
        </a:p>
      </dgm:t>
    </dgm:pt>
    <dgm:pt modelId="{A31A5FC3-A0B2-4901-83B1-F0A7B53F6D3D}">
      <dgm:prSet custT="1"/>
      <dgm:spPr/>
      <dgm:t>
        <a:bodyPr/>
        <a:lstStyle/>
        <a:p>
          <a:r>
            <a:rPr lang="el-GR" sz="1200" b="1" dirty="0" smtClean="0">
              <a:latin typeface="Cavolini" charset="0"/>
              <a:cs typeface="Cavolini" charset="0"/>
            </a:rPr>
            <a:t>Προηγήθηκε εξήγηση και αιτιολόγηση των στόχων της διαδικασίας</a:t>
          </a:r>
          <a:endParaRPr lang="el-GR" sz="1200" b="1" dirty="0">
            <a:latin typeface="Cavolini" charset="0"/>
            <a:cs typeface="Cavolini" charset="0"/>
          </a:endParaRPr>
        </a:p>
      </dgm:t>
    </dgm:pt>
    <dgm:pt modelId="{8B76B945-9B39-4BBD-A8AA-484442E7F78F}" type="parTrans" cxnId="{B2951297-D89F-49F6-9E74-5549A3461F96}">
      <dgm:prSet/>
      <dgm:spPr/>
      <dgm:t>
        <a:bodyPr/>
        <a:lstStyle/>
        <a:p>
          <a:endParaRPr lang="el-GR"/>
        </a:p>
      </dgm:t>
    </dgm:pt>
    <dgm:pt modelId="{F5C19F5F-28E4-401D-9FDE-E4466B024C51}" type="sibTrans" cxnId="{B2951297-D89F-49F6-9E74-5549A3461F96}">
      <dgm:prSet/>
      <dgm:spPr/>
      <dgm:t>
        <a:bodyPr/>
        <a:lstStyle/>
        <a:p>
          <a:endParaRPr lang="el-GR"/>
        </a:p>
      </dgm:t>
    </dgm:pt>
    <dgm:pt modelId="{FC53239F-FB08-48E4-A0F5-F5500051FFA9}">
      <dgm:prSet custT="1"/>
      <dgm:spPr/>
      <dgm:t>
        <a:bodyPr/>
        <a:lstStyle/>
        <a:p>
          <a:r>
            <a:rPr lang="el-GR" sz="800" dirty="0" smtClean="0"/>
            <a:t>.</a:t>
          </a:r>
          <a:r>
            <a:rPr lang="el-GR" sz="1200" dirty="0" smtClean="0">
              <a:latin typeface="Cavolini" charset="0"/>
              <a:ea typeface="Calibri" pitchFamily="34" charset="0"/>
              <a:cs typeface="Cavolini" charset="0"/>
            </a:rPr>
            <a:t> </a:t>
          </a:r>
          <a:r>
            <a:rPr lang="el-GR" sz="1100" b="1" dirty="0" smtClean="0">
              <a:solidFill>
                <a:schemeClr val="bg1"/>
              </a:solidFill>
              <a:latin typeface="Cavolini" charset="0"/>
              <a:ea typeface="Calibri" pitchFamily="34" charset="0"/>
              <a:cs typeface="Cavolini" charset="0"/>
            </a:rPr>
            <a:t>Η εφαρμογή και οι επιδιωκόμενοι στόχοι αποφασίστηκαν από την ολομέλεια-γενική συνέλευση της σχολικής τάξης, καθώς οι μαθητές-</a:t>
          </a:r>
          <a:r>
            <a:rPr lang="el-GR" sz="1100" b="1" dirty="0" err="1" smtClean="0">
              <a:solidFill>
                <a:schemeClr val="bg1"/>
              </a:solidFill>
              <a:latin typeface="Cavolini" charset="0"/>
              <a:ea typeface="Calibri" pitchFamily="34" charset="0"/>
              <a:cs typeface="Cavolini" charset="0"/>
            </a:rPr>
            <a:t>τριες</a:t>
          </a:r>
          <a:r>
            <a:rPr lang="el-GR" sz="1100" b="1" dirty="0" smtClean="0">
              <a:solidFill>
                <a:schemeClr val="bg1"/>
              </a:solidFill>
              <a:latin typeface="Cavolini" charset="0"/>
              <a:ea typeface="Calibri" pitchFamily="34" charset="0"/>
              <a:cs typeface="Cavolini" charset="0"/>
            </a:rPr>
            <a:t> αναγνώρισαν ότι υπήρχαν θέματα συμπεριφοράς που αφορούσαν τον σεβασμό στους άλλους, την υπευθυνότητα και την ασφάλεια όλων</a:t>
          </a:r>
          <a:endParaRPr lang="el-GR" sz="1100" b="1" dirty="0">
            <a:solidFill>
              <a:schemeClr val="bg1"/>
            </a:solidFill>
            <a:latin typeface="Cavolini" charset="0"/>
            <a:ea typeface="Calibri" pitchFamily="34" charset="0"/>
            <a:cs typeface="Cavolini" charset="0"/>
          </a:endParaRPr>
        </a:p>
      </dgm:t>
    </dgm:pt>
    <dgm:pt modelId="{6DFE458D-4D45-4659-BD07-8396F30413E5}" type="parTrans" cxnId="{E11C9ACC-CC49-4B99-95DB-EC746CEC4D6D}">
      <dgm:prSet/>
      <dgm:spPr/>
      <dgm:t>
        <a:bodyPr/>
        <a:lstStyle/>
        <a:p>
          <a:endParaRPr lang="el-GR"/>
        </a:p>
      </dgm:t>
    </dgm:pt>
    <dgm:pt modelId="{2280800D-AE2C-4B54-8228-567063F653EA}" type="sibTrans" cxnId="{E11C9ACC-CC49-4B99-95DB-EC746CEC4D6D}">
      <dgm:prSet/>
      <dgm:spPr/>
      <dgm:t>
        <a:bodyPr/>
        <a:lstStyle/>
        <a:p>
          <a:endParaRPr lang="el-GR"/>
        </a:p>
      </dgm:t>
    </dgm:pt>
    <dgm:pt modelId="{23132CE6-DA27-46D5-A374-088C44F90384}">
      <dgm:prSet custT="1"/>
      <dgm:spPr/>
      <dgm:t>
        <a:bodyPr/>
        <a:lstStyle/>
        <a:p>
          <a:r>
            <a:rPr lang="el-GR" sz="1100" b="1" dirty="0" smtClean="0">
              <a:latin typeface="Cavolini" charset="0"/>
              <a:cs typeface="Cavolini" charset="0"/>
            </a:rPr>
            <a:t> Κατά τη διάρκεια της εφαρμογής του προγράμματος υπήρξε άμεση αναγνώριση της προσδοκώμενης συμπεριφοράς και επιβράβευση με αιτιολόγηση. Η επιβράβευση γινόταν με καταγραφή στο τετράδιο του μαθητή-</a:t>
          </a:r>
          <a:r>
            <a:rPr lang="el-GR" sz="1100" b="1" dirty="0" err="1" smtClean="0">
              <a:latin typeface="Cavolini" charset="0"/>
              <a:cs typeface="Cavolini" charset="0"/>
            </a:rPr>
            <a:t>τριας</a:t>
          </a:r>
          <a:endParaRPr lang="el-GR" sz="1100" b="1" dirty="0">
            <a:latin typeface="Cavolini" charset="0"/>
            <a:cs typeface="Cavolini" charset="0"/>
          </a:endParaRPr>
        </a:p>
      </dgm:t>
    </dgm:pt>
    <dgm:pt modelId="{1C45C4C2-81EF-4545-BB4D-0EB84A08E5FF}" type="parTrans" cxnId="{1CC05C7E-95BC-4420-A30C-6C249AA2EC91}">
      <dgm:prSet/>
      <dgm:spPr/>
      <dgm:t>
        <a:bodyPr/>
        <a:lstStyle/>
        <a:p>
          <a:endParaRPr lang="el-GR"/>
        </a:p>
      </dgm:t>
    </dgm:pt>
    <dgm:pt modelId="{B0EC6EBA-578C-4B9A-8841-EC261934E779}" type="sibTrans" cxnId="{1CC05C7E-95BC-4420-A30C-6C249AA2EC91}">
      <dgm:prSet/>
      <dgm:spPr/>
      <dgm:t>
        <a:bodyPr/>
        <a:lstStyle/>
        <a:p>
          <a:endParaRPr lang="el-GR"/>
        </a:p>
      </dgm:t>
    </dgm:pt>
    <dgm:pt modelId="{FA07662B-847A-4498-9996-9FA7F4AA30E6}">
      <dgm:prSet custT="1"/>
      <dgm:spPr>
        <a:solidFill>
          <a:srgbClr val="0070C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sz="1100" b="1" dirty="0" smtClean="0">
              <a:latin typeface="Cavolini" charset="0"/>
              <a:cs typeface="Cavolini" charset="0"/>
            </a:rPr>
            <a:t>Τέλος δόθηκε η ίδια επιβράβευση (είδη γραφικής ύλης) σε μαθητή, ο οποίος εθελοντικά ασκούσε καθήκοντα επιμελητή, φροντίζοντας την σχολική αίθουσα.</a:t>
          </a:r>
        </a:p>
        <a:p>
          <a:pPr defTabSz="266700">
            <a:lnSpc>
              <a:spcPct val="90000"/>
            </a:lnSpc>
            <a:spcBef>
              <a:spcPct val="0"/>
            </a:spcBef>
            <a:spcAft>
              <a:spcPct val="35000"/>
            </a:spcAft>
          </a:pPr>
          <a:endParaRPr lang="el-GR" sz="500" b="1" dirty="0"/>
        </a:p>
      </dgm:t>
    </dgm:pt>
    <dgm:pt modelId="{C760788A-AE1D-4071-994A-761084616F3C}" type="parTrans" cxnId="{09DD7C8C-BA90-4FBC-BD6A-2607B5FB807D}">
      <dgm:prSet/>
      <dgm:spPr/>
      <dgm:t>
        <a:bodyPr/>
        <a:lstStyle/>
        <a:p>
          <a:endParaRPr lang="el-GR"/>
        </a:p>
      </dgm:t>
    </dgm:pt>
    <dgm:pt modelId="{0363565A-F0FB-41B0-A987-CF88A670F4D4}" type="sibTrans" cxnId="{09DD7C8C-BA90-4FBC-BD6A-2607B5FB807D}">
      <dgm:prSet/>
      <dgm:spPr/>
      <dgm:t>
        <a:bodyPr/>
        <a:lstStyle/>
        <a:p>
          <a:endParaRPr lang="el-GR"/>
        </a:p>
      </dgm:t>
    </dgm:pt>
    <dgm:pt modelId="{678EFE0C-6F8F-404F-8D55-5028671390F1}">
      <dgm:prSet custT="1"/>
      <dgm:spPr/>
      <dgm:t>
        <a:bodyPr/>
        <a:lstStyle/>
        <a:p>
          <a:r>
            <a:rPr lang="el-GR" sz="1100" b="1" dirty="0" smtClean="0">
              <a:latin typeface="Cavolini" charset="0"/>
              <a:cs typeface="Cavolini" charset="0"/>
            </a:rPr>
            <a:t>Σε όλη τη διάρκεια εφαρμογής του συστήματος, από την ολομέλεια της σχολικής τάξης υπήρχε συζήτηση-</a:t>
          </a:r>
          <a:r>
            <a:rPr lang="el-GR" sz="1100" b="1" dirty="0" err="1" smtClean="0">
              <a:latin typeface="Cavolini" charset="0"/>
              <a:cs typeface="Cavolini" charset="0"/>
            </a:rPr>
            <a:t>αναστοχασμός</a:t>
          </a:r>
          <a:r>
            <a:rPr lang="el-GR" sz="1100" b="1" dirty="0" smtClean="0">
              <a:latin typeface="Cavolini" charset="0"/>
              <a:cs typeface="Cavolini" charset="0"/>
            </a:rPr>
            <a:t> για την πορεία του προγράμματος όπου αναγνωρίστηκαν κάποιες δυσκολίες στην εφαρμογή</a:t>
          </a:r>
          <a:endParaRPr lang="el-GR" sz="1100" b="1" dirty="0">
            <a:latin typeface="Cavolini" charset="0"/>
            <a:cs typeface="Cavolini" charset="0"/>
          </a:endParaRPr>
        </a:p>
      </dgm:t>
    </dgm:pt>
    <dgm:pt modelId="{D3C8ACDB-0E8D-41BA-A53B-78EB3888A7B8}" type="parTrans" cxnId="{19039C32-E865-414F-A309-BAE3178C61B9}">
      <dgm:prSet/>
      <dgm:spPr/>
      <dgm:t>
        <a:bodyPr/>
        <a:lstStyle/>
        <a:p>
          <a:endParaRPr lang="el-GR"/>
        </a:p>
      </dgm:t>
    </dgm:pt>
    <dgm:pt modelId="{9F17CA18-158E-4B8D-8E25-DA016D1F1E05}" type="sibTrans" cxnId="{19039C32-E865-414F-A309-BAE3178C61B9}">
      <dgm:prSet/>
      <dgm:spPr/>
      <dgm:t>
        <a:bodyPr/>
        <a:lstStyle/>
        <a:p>
          <a:endParaRPr lang="el-GR"/>
        </a:p>
      </dgm:t>
    </dgm:pt>
    <dgm:pt modelId="{DA3A31F0-144F-4F6B-B767-11A00A8E8ACE}">
      <dgm:prSet custT="1"/>
      <dgm:spPr/>
      <dgm:t>
        <a:bodyPr/>
        <a:lstStyle/>
        <a:p>
          <a:r>
            <a:rPr lang="el-GR" sz="1100" b="1" dirty="0" smtClean="0">
              <a:latin typeface="Cavolini" charset="0"/>
              <a:cs typeface="Cavolini" charset="0"/>
            </a:rPr>
            <a:t>Στο τέλος του προαναφερόμενου διαστήματος υπήρξε υλική επιβράβευση (είδη γραφικής ύλης) στους μαθητές-</a:t>
          </a:r>
          <a:r>
            <a:rPr lang="el-GR" sz="1100" b="1" dirty="0" err="1" smtClean="0">
              <a:latin typeface="Cavolini" charset="0"/>
              <a:cs typeface="Cavolini" charset="0"/>
            </a:rPr>
            <a:t>τριες</a:t>
          </a:r>
          <a:r>
            <a:rPr lang="el-GR" sz="1100" b="1" dirty="0" smtClean="0">
              <a:latin typeface="Cavolini" charset="0"/>
              <a:cs typeface="Cavolini" charset="0"/>
            </a:rPr>
            <a:t> που πέτυχαν σε μεγαλύτερο βαθμό να διατηρήσουν την επιθυμητή συμπεριφορά</a:t>
          </a:r>
          <a:endParaRPr lang="el-GR" sz="1100" b="1" dirty="0">
            <a:latin typeface="Cavolini" charset="0"/>
            <a:cs typeface="Cavolini" charset="0"/>
          </a:endParaRPr>
        </a:p>
      </dgm:t>
    </dgm:pt>
    <dgm:pt modelId="{32F85433-C914-41EF-B75F-BE7D79BF7DE7}" type="parTrans" cxnId="{941CB9C2-9B64-4362-A104-DCF5739E9F76}">
      <dgm:prSet/>
      <dgm:spPr/>
      <dgm:t>
        <a:bodyPr/>
        <a:lstStyle/>
        <a:p>
          <a:endParaRPr lang="el-GR"/>
        </a:p>
      </dgm:t>
    </dgm:pt>
    <dgm:pt modelId="{48387DD7-FC5F-4F7B-8763-0EF9FFB7BE09}" type="sibTrans" cxnId="{941CB9C2-9B64-4362-A104-DCF5739E9F76}">
      <dgm:prSet/>
      <dgm:spPr/>
      <dgm:t>
        <a:bodyPr/>
        <a:lstStyle/>
        <a:p>
          <a:endParaRPr lang="el-GR"/>
        </a:p>
      </dgm:t>
    </dgm:pt>
    <dgm:pt modelId="{1D024FB9-AFB0-4A81-BD5E-74B8266E74E1}">
      <dgm:prSet custT="1"/>
      <dgm:spPr>
        <a:solidFill>
          <a:schemeClr val="accent2"/>
        </a:solidFill>
      </dgm:spPr>
      <dgm:t>
        <a:bodyPr/>
        <a:lstStyle/>
        <a:p>
          <a:r>
            <a:rPr lang="el-GR" sz="1100" b="1" dirty="0" smtClean="0">
              <a:latin typeface="Cavolini" charset="0"/>
              <a:cs typeface="Cavolini" charset="0"/>
            </a:rPr>
            <a:t>Επίσης δόθηκε η ίδια επιβράβευση (είδη γραφικής ύλης), στους </a:t>
          </a:r>
          <a:r>
            <a:rPr lang="el-GR" sz="1100" b="1" dirty="0" err="1" smtClean="0">
              <a:latin typeface="Cavolini" charset="0"/>
              <a:cs typeface="Cavolini" charset="0"/>
            </a:rPr>
            <a:t>μαθητές–τριες</a:t>
          </a:r>
          <a:r>
            <a:rPr lang="el-GR" sz="1100" b="1" dirty="0" smtClean="0">
              <a:latin typeface="Cavolini" charset="0"/>
              <a:cs typeface="Cavolini" charset="0"/>
            </a:rPr>
            <a:t> που πέτυχαν τη μεγαλύτερη βελτίωση στην συμπεριφορά τους σε σχέση με αυτή στην αρχή της σχολικής χρονιάς. Το γεγονός αυτό ικανοποίησε ιδιαίτερα όλους, γιατί όπως είχαν από την αρχή επισημάνει, αναγνώριζαν ποιοι θα διατηρούσαν σε μέγιστο βαθμό την επιδιωκόμενη συμπεριφορά</a:t>
          </a:r>
          <a:endParaRPr lang="el-GR" sz="1100" b="1" dirty="0">
            <a:latin typeface="Cavolini" charset="0"/>
            <a:cs typeface="Cavolini" charset="0"/>
          </a:endParaRPr>
        </a:p>
      </dgm:t>
    </dgm:pt>
    <dgm:pt modelId="{F1EC8DDE-514B-4617-9DBB-A8C79F74317D}" type="parTrans" cxnId="{DBA84785-7CDF-4CC7-9D46-C4D6CB9372AE}">
      <dgm:prSet/>
      <dgm:spPr/>
      <dgm:t>
        <a:bodyPr/>
        <a:lstStyle/>
        <a:p>
          <a:endParaRPr lang="el-GR"/>
        </a:p>
      </dgm:t>
    </dgm:pt>
    <dgm:pt modelId="{015FCC96-DF19-4BEA-A16F-B48485C3A6B8}" type="sibTrans" cxnId="{DBA84785-7CDF-4CC7-9D46-C4D6CB9372AE}">
      <dgm:prSet/>
      <dgm:spPr/>
      <dgm:t>
        <a:bodyPr/>
        <a:lstStyle/>
        <a:p>
          <a:endParaRPr lang="el-GR"/>
        </a:p>
      </dgm:t>
    </dgm:pt>
    <dgm:pt modelId="{DB293045-C1BD-40BB-B9A6-61BDCFF0FC62}" type="pres">
      <dgm:prSet presAssocID="{DD355DBC-0910-4E92-B118-F6DA60C0F792}" presName="Name0" presStyleCnt="0">
        <dgm:presLayoutVars>
          <dgm:dir/>
          <dgm:resizeHandles val="exact"/>
        </dgm:presLayoutVars>
      </dgm:prSet>
      <dgm:spPr/>
      <dgm:t>
        <a:bodyPr/>
        <a:lstStyle/>
        <a:p>
          <a:endParaRPr lang="el-GR"/>
        </a:p>
      </dgm:t>
    </dgm:pt>
    <dgm:pt modelId="{BEDD3224-DBAE-4E02-9FDA-C3ADE9571010}" type="pres">
      <dgm:prSet presAssocID="{8C44737D-7C89-484B-99F7-723ABB126806}" presName="node" presStyleLbl="node1" presStyleIdx="0" presStyleCnt="8" custScaleX="200129" custLinFactNeighborX="-16169" custLinFactNeighborY="14163">
        <dgm:presLayoutVars>
          <dgm:bulletEnabled val="1"/>
        </dgm:presLayoutVars>
      </dgm:prSet>
      <dgm:spPr/>
      <dgm:t>
        <a:bodyPr/>
        <a:lstStyle/>
        <a:p>
          <a:endParaRPr lang="el-GR"/>
        </a:p>
      </dgm:t>
    </dgm:pt>
    <dgm:pt modelId="{7BC12CFC-7EFE-4C64-830A-72BA75770FA9}" type="pres">
      <dgm:prSet presAssocID="{527EBBDF-5C5E-4D1A-A241-C63EBDB6BFC2}" presName="sibTrans" presStyleCnt="0"/>
      <dgm:spPr/>
    </dgm:pt>
    <dgm:pt modelId="{7D6DA119-1997-4588-93AB-641651AFF561}" type="pres">
      <dgm:prSet presAssocID="{A31A5FC3-A0B2-4901-83B1-F0A7B53F6D3D}" presName="node" presStyleLbl="node1" presStyleIdx="1" presStyleCnt="8" custScaleX="215916" custLinFactNeighborX="-9869" custLinFactNeighborY="0">
        <dgm:presLayoutVars>
          <dgm:bulletEnabled val="1"/>
        </dgm:presLayoutVars>
      </dgm:prSet>
      <dgm:spPr/>
      <dgm:t>
        <a:bodyPr/>
        <a:lstStyle/>
        <a:p>
          <a:endParaRPr lang="el-GR"/>
        </a:p>
      </dgm:t>
    </dgm:pt>
    <dgm:pt modelId="{A83E72FD-6B5C-4365-AF7B-80FD508C1CB9}" type="pres">
      <dgm:prSet presAssocID="{F5C19F5F-28E4-401D-9FDE-E4466B024C51}" presName="sibTrans" presStyleCnt="0"/>
      <dgm:spPr/>
    </dgm:pt>
    <dgm:pt modelId="{B46BE468-7F5B-4EDC-9F6C-5AFD79A44B07}" type="pres">
      <dgm:prSet presAssocID="{FC53239F-FB08-48E4-A0F5-F5500051FFA9}" presName="node" presStyleLbl="node1" presStyleIdx="2" presStyleCnt="8" custScaleX="370173">
        <dgm:presLayoutVars>
          <dgm:bulletEnabled val="1"/>
        </dgm:presLayoutVars>
      </dgm:prSet>
      <dgm:spPr/>
      <dgm:t>
        <a:bodyPr/>
        <a:lstStyle/>
        <a:p>
          <a:endParaRPr lang="el-GR"/>
        </a:p>
      </dgm:t>
    </dgm:pt>
    <dgm:pt modelId="{0B90EAE5-E417-4CAC-9235-61C50925F66B}" type="pres">
      <dgm:prSet presAssocID="{2280800D-AE2C-4B54-8228-567063F653EA}" presName="sibTrans" presStyleCnt="0"/>
      <dgm:spPr/>
    </dgm:pt>
    <dgm:pt modelId="{0943FFF2-FD89-4166-A632-0728510F11B2}" type="pres">
      <dgm:prSet presAssocID="{23132CE6-DA27-46D5-A374-088C44F90384}" presName="node" presStyleLbl="node1" presStyleIdx="3" presStyleCnt="8" custScaleX="277199" custLinFactNeighborX="19979" custLinFactNeighborY="0">
        <dgm:presLayoutVars>
          <dgm:bulletEnabled val="1"/>
        </dgm:presLayoutVars>
      </dgm:prSet>
      <dgm:spPr/>
      <dgm:t>
        <a:bodyPr/>
        <a:lstStyle/>
        <a:p>
          <a:endParaRPr lang="el-GR"/>
        </a:p>
      </dgm:t>
    </dgm:pt>
    <dgm:pt modelId="{CE1F03F9-B484-4583-BFB9-0456631CA154}" type="pres">
      <dgm:prSet presAssocID="{B0EC6EBA-578C-4B9A-8841-EC261934E779}" presName="sibTrans" presStyleCnt="0"/>
      <dgm:spPr/>
    </dgm:pt>
    <dgm:pt modelId="{4684F3AE-E0F9-4EC3-B344-72CA907CD6B8}" type="pres">
      <dgm:prSet presAssocID="{678EFE0C-6F8F-404F-8D55-5028671390F1}" presName="node" presStyleLbl="node1" presStyleIdx="4" presStyleCnt="8" custScaleX="272741">
        <dgm:presLayoutVars>
          <dgm:bulletEnabled val="1"/>
        </dgm:presLayoutVars>
      </dgm:prSet>
      <dgm:spPr/>
      <dgm:t>
        <a:bodyPr/>
        <a:lstStyle/>
        <a:p>
          <a:endParaRPr lang="el-GR"/>
        </a:p>
      </dgm:t>
    </dgm:pt>
    <dgm:pt modelId="{83E87FCD-C56A-4B5B-9701-3FF66326CF35}" type="pres">
      <dgm:prSet presAssocID="{9F17CA18-158E-4B8D-8E25-DA016D1F1E05}" presName="sibTrans" presStyleCnt="0"/>
      <dgm:spPr/>
    </dgm:pt>
    <dgm:pt modelId="{204C9A54-CEDF-47FC-8251-DDF9733D5FFA}" type="pres">
      <dgm:prSet presAssocID="{DA3A31F0-144F-4F6B-B767-11A00A8E8ACE}" presName="node" presStyleLbl="node1" presStyleIdx="5" presStyleCnt="8" custScaleX="279858">
        <dgm:presLayoutVars>
          <dgm:bulletEnabled val="1"/>
        </dgm:presLayoutVars>
      </dgm:prSet>
      <dgm:spPr/>
      <dgm:t>
        <a:bodyPr/>
        <a:lstStyle/>
        <a:p>
          <a:endParaRPr lang="el-GR"/>
        </a:p>
      </dgm:t>
    </dgm:pt>
    <dgm:pt modelId="{69DB8FE2-1DEC-4881-9D62-83F5132B5BA4}" type="pres">
      <dgm:prSet presAssocID="{48387DD7-FC5F-4F7B-8763-0EF9FFB7BE09}" presName="sibTrans" presStyleCnt="0"/>
      <dgm:spPr/>
    </dgm:pt>
    <dgm:pt modelId="{95A4B69A-B631-45D0-9B17-E0E59B536DD8}" type="pres">
      <dgm:prSet presAssocID="{1D024FB9-AFB0-4A81-BD5E-74B8266E74E1}" presName="node" presStyleLbl="node1" presStyleIdx="6" presStyleCnt="8" custScaleX="335972">
        <dgm:presLayoutVars>
          <dgm:bulletEnabled val="1"/>
        </dgm:presLayoutVars>
      </dgm:prSet>
      <dgm:spPr/>
      <dgm:t>
        <a:bodyPr/>
        <a:lstStyle/>
        <a:p>
          <a:endParaRPr lang="el-GR"/>
        </a:p>
      </dgm:t>
    </dgm:pt>
    <dgm:pt modelId="{80263DCA-7AE5-4273-8F48-29E31CC9C486}" type="pres">
      <dgm:prSet presAssocID="{015FCC96-DF19-4BEA-A16F-B48485C3A6B8}" presName="sibTrans" presStyleCnt="0"/>
      <dgm:spPr/>
    </dgm:pt>
    <dgm:pt modelId="{907620F3-4438-4A95-AFFA-00E5B6679536}" type="pres">
      <dgm:prSet presAssocID="{FA07662B-847A-4498-9996-9FA7F4AA30E6}" presName="node" presStyleLbl="node1" presStyleIdx="7" presStyleCnt="8" custScaleX="228705">
        <dgm:presLayoutVars>
          <dgm:bulletEnabled val="1"/>
        </dgm:presLayoutVars>
      </dgm:prSet>
      <dgm:spPr/>
      <dgm:t>
        <a:bodyPr/>
        <a:lstStyle/>
        <a:p>
          <a:endParaRPr lang="el-GR"/>
        </a:p>
      </dgm:t>
    </dgm:pt>
  </dgm:ptLst>
  <dgm:cxnLst>
    <dgm:cxn modelId="{5F6ABE02-85AD-4B0E-85E3-C4158A540AB0}" type="presOf" srcId="{DA3A31F0-144F-4F6B-B767-11A00A8E8ACE}" destId="{204C9A54-CEDF-47FC-8251-DDF9733D5FFA}" srcOrd="0" destOrd="0" presId="urn:microsoft.com/office/officeart/2005/8/layout/hList6"/>
    <dgm:cxn modelId="{6738115B-8F9C-4397-8B93-9C6FD7DBC8EA}" type="presOf" srcId="{FA07662B-847A-4498-9996-9FA7F4AA30E6}" destId="{907620F3-4438-4A95-AFFA-00E5B6679536}" srcOrd="0" destOrd="0" presId="urn:microsoft.com/office/officeart/2005/8/layout/hList6"/>
    <dgm:cxn modelId="{F724E17F-90BD-4DD8-8166-DD9616E6338A}" type="presOf" srcId="{1D024FB9-AFB0-4A81-BD5E-74B8266E74E1}" destId="{95A4B69A-B631-45D0-9B17-E0E59B536DD8}" srcOrd="0" destOrd="0" presId="urn:microsoft.com/office/officeart/2005/8/layout/hList6"/>
    <dgm:cxn modelId="{09DD7C8C-BA90-4FBC-BD6A-2607B5FB807D}" srcId="{DD355DBC-0910-4E92-B118-F6DA60C0F792}" destId="{FA07662B-847A-4498-9996-9FA7F4AA30E6}" srcOrd="7" destOrd="0" parTransId="{C760788A-AE1D-4071-994A-761084616F3C}" sibTransId="{0363565A-F0FB-41B0-A987-CF88A670F4D4}"/>
    <dgm:cxn modelId="{19039C32-E865-414F-A309-BAE3178C61B9}" srcId="{DD355DBC-0910-4E92-B118-F6DA60C0F792}" destId="{678EFE0C-6F8F-404F-8D55-5028671390F1}" srcOrd="4" destOrd="0" parTransId="{D3C8ACDB-0E8D-41BA-A53B-78EB3888A7B8}" sibTransId="{9F17CA18-158E-4B8D-8E25-DA016D1F1E05}"/>
    <dgm:cxn modelId="{9D963535-3548-488F-8146-556E82CD4714}" type="presOf" srcId="{DD355DBC-0910-4E92-B118-F6DA60C0F792}" destId="{DB293045-C1BD-40BB-B9A6-61BDCFF0FC62}" srcOrd="0" destOrd="0" presId="urn:microsoft.com/office/officeart/2005/8/layout/hList6"/>
    <dgm:cxn modelId="{E99F022F-6202-4809-AF86-6CEA379738E1}" type="presOf" srcId="{23132CE6-DA27-46D5-A374-088C44F90384}" destId="{0943FFF2-FD89-4166-A632-0728510F11B2}" srcOrd="0" destOrd="0" presId="urn:microsoft.com/office/officeart/2005/8/layout/hList6"/>
    <dgm:cxn modelId="{D80DE1BE-28EF-4E01-95ED-0ACD6AE76AE0}" type="presOf" srcId="{678EFE0C-6F8F-404F-8D55-5028671390F1}" destId="{4684F3AE-E0F9-4EC3-B344-72CA907CD6B8}" srcOrd="0" destOrd="0" presId="urn:microsoft.com/office/officeart/2005/8/layout/hList6"/>
    <dgm:cxn modelId="{1E642BB5-B054-49D1-9A25-6DD14C4A6BCE}" type="presOf" srcId="{8C44737D-7C89-484B-99F7-723ABB126806}" destId="{BEDD3224-DBAE-4E02-9FDA-C3ADE9571010}" srcOrd="0" destOrd="0" presId="urn:microsoft.com/office/officeart/2005/8/layout/hList6"/>
    <dgm:cxn modelId="{B3ADA1B8-4075-40FC-9B73-9F2F53836F4A}" type="presOf" srcId="{A31A5FC3-A0B2-4901-83B1-F0A7B53F6D3D}" destId="{7D6DA119-1997-4588-93AB-641651AFF561}" srcOrd="0" destOrd="0" presId="urn:microsoft.com/office/officeart/2005/8/layout/hList6"/>
    <dgm:cxn modelId="{E11C9ACC-CC49-4B99-95DB-EC746CEC4D6D}" srcId="{DD355DBC-0910-4E92-B118-F6DA60C0F792}" destId="{FC53239F-FB08-48E4-A0F5-F5500051FFA9}" srcOrd="2" destOrd="0" parTransId="{6DFE458D-4D45-4659-BD07-8396F30413E5}" sibTransId="{2280800D-AE2C-4B54-8228-567063F653EA}"/>
    <dgm:cxn modelId="{314DF246-5FB0-4C0A-8F89-51C3AA349791}" srcId="{DD355DBC-0910-4E92-B118-F6DA60C0F792}" destId="{8C44737D-7C89-484B-99F7-723ABB126806}" srcOrd="0" destOrd="0" parTransId="{7F2AA70F-07F2-44CE-8DF6-4315B1BE784A}" sibTransId="{527EBBDF-5C5E-4D1A-A241-C63EBDB6BFC2}"/>
    <dgm:cxn modelId="{1CC05C7E-95BC-4420-A30C-6C249AA2EC91}" srcId="{DD355DBC-0910-4E92-B118-F6DA60C0F792}" destId="{23132CE6-DA27-46D5-A374-088C44F90384}" srcOrd="3" destOrd="0" parTransId="{1C45C4C2-81EF-4545-BB4D-0EB84A08E5FF}" sibTransId="{B0EC6EBA-578C-4B9A-8841-EC261934E779}"/>
    <dgm:cxn modelId="{DBA84785-7CDF-4CC7-9D46-C4D6CB9372AE}" srcId="{DD355DBC-0910-4E92-B118-F6DA60C0F792}" destId="{1D024FB9-AFB0-4A81-BD5E-74B8266E74E1}" srcOrd="6" destOrd="0" parTransId="{F1EC8DDE-514B-4617-9DBB-A8C79F74317D}" sibTransId="{015FCC96-DF19-4BEA-A16F-B48485C3A6B8}"/>
    <dgm:cxn modelId="{934F1C7A-9689-4E8E-BE87-A628FB9326BB}" type="presOf" srcId="{FC53239F-FB08-48E4-A0F5-F5500051FFA9}" destId="{B46BE468-7F5B-4EDC-9F6C-5AFD79A44B07}" srcOrd="0" destOrd="0" presId="urn:microsoft.com/office/officeart/2005/8/layout/hList6"/>
    <dgm:cxn modelId="{941CB9C2-9B64-4362-A104-DCF5739E9F76}" srcId="{DD355DBC-0910-4E92-B118-F6DA60C0F792}" destId="{DA3A31F0-144F-4F6B-B767-11A00A8E8ACE}" srcOrd="5" destOrd="0" parTransId="{32F85433-C914-41EF-B75F-BE7D79BF7DE7}" sibTransId="{48387DD7-FC5F-4F7B-8763-0EF9FFB7BE09}"/>
    <dgm:cxn modelId="{B2951297-D89F-49F6-9E74-5549A3461F96}" srcId="{DD355DBC-0910-4E92-B118-F6DA60C0F792}" destId="{A31A5FC3-A0B2-4901-83B1-F0A7B53F6D3D}" srcOrd="1" destOrd="0" parTransId="{8B76B945-9B39-4BBD-A8AA-484442E7F78F}" sibTransId="{F5C19F5F-28E4-401D-9FDE-E4466B024C51}"/>
    <dgm:cxn modelId="{1950234B-58B9-4E18-A954-423317DCFF7D}" type="presParOf" srcId="{DB293045-C1BD-40BB-B9A6-61BDCFF0FC62}" destId="{BEDD3224-DBAE-4E02-9FDA-C3ADE9571010}" srcOrd="0" destOrd="0" presId="urn:microsoft.com/office/officeart/2005/8/layout/hList6"/>
    <dgm:cxn modelId="{5B223E28-30CF-4878-9EA8-C0A6DE02BB41}" type="presParOf" srcId="{DB293045-C1BD-40BB-B9A6-61BDCFF0FC62}" destId="{7BC12CFC-7EFE-4C64-830A-72BA75770FA9}" srcOrd="1" destOrd="0" presId="urn:microsoft.com/office/officeart/2005/8/layout/hList6"/>
    <dgm:cxn modelId="{B8126E38-86EB-4847-ABDB-BF26FFE959FF}" type="presParOf" srcId="{DB293045-C1BD-40BB-B9A6-61BDCFF0FC62}" destId="{7D6DA119-1997-4588-93AB-641651AFF561}" srcOrd="2" destOrd="0" presId="urn:microsoft.com/office/officeart/2005/8/layout/hList6"/>
    <dgm:cxn modelId="{E11E5197-0F7A-44A3-A47D-864B9C36BCF7}" type="presParOf" srcId="{DB293045-C1BD-40BB-B9A6-61BDCFF0FC62}" destId="{A83E72FD-6B5C-4365-AF7B-80FD508C1CB9}" srcOrd="3" destOrd="0" presId="urn:microsoft.com/office/officeart/2005/8/layout/hList6"/>
    <dgm:cxn modelId="{03A8B2BB-9D3B-4728-8120-21A883107C00}" type="presParOf" srcId="{DB293045-C1BD-40BB-B9A6-61BDCFF0FC62}" destId="{B46BE468-7F5B-4EDC-9F6C-5AFD79A44B07}" srcOrd="4" destOrd="0" presId="urn:microsoft.com/office/officeart/2005/8/layout/hList6"/>
    <dgm:cxn modelId="{D5F69DC2-FE3B-47E9-8955-B238F39EC625}" type="presParOf" srcId="{DB293045-C1BD-40BB-B9A6-61BDCFF0FC62}" destId="{0B90EAE5-E417-4CAC-9235-61C50925F66B}" srcOrd="5" destOrd="0" presId="urn:microsoft.com/office/officeart/2005/8/layout/hList6"/>
    <dgm:cxn modelId="{AABE4BA0-30F8-4402-B7A2-8E153D440025}" type="presParOf" srcId="{DB293045-C1BD-40BB-B9A6-61BDCFF0FC62}" destId="{0943FFF2-FD89-4166-A632-0728510F11B2}" srcOrd="6" destOrd="0" presId="urn:microsoft.com/office/officeart/2005/8/layout/hList6"/>
    <dgm:cxn modelId="{3CB1CEBE-F9CB-4CD7-8222-9CEBD60A630D}" type="presParOf" srcId="{DB293045-C1BD-40BB-B9A6-61BDCFF0FC62}" destId="{CE1F03F9-B484-4583-BFB9-0456631CA154}" srcOrd="7" destOrd="0" presId="urn:microsoft.com/office/officeart/2005/8/layout/hList6"/>
    <dgm:cxn modelId="{4F9ADD8E-EA57-49B5-9BDB-CFAE26119194}" type="presParOf" srcId="{DB293045-C1BD-40BB-B9A6-61BDCFF0FC62}" destId="{4684F3AE-E0F9-4EC3-B344-72CA907CD6B8}" srcOrd="8" destOrd="0" presId="urn:microsoft.com/office/officeart/2005/8/layout/hList6"/>
    <dgm:cxn modelId="{EE9DD7D4-C323-40FD-80F6-C28FD97F1FA4}" type="presParOf" srcId="{DB293045-C1BD-40BB-B9A6-61BDCFF0FC62}" destId="{83E87FCD-C56A-4B5B-9701-3FF66326CF35}" srcOrd="9" destOrd="0" presId="urn:microsoft.com/office/officeart/2005/8/layout/hList6"/>
    <dgm:cxn modelId="{A8319204-29EC-4600-9319-8BD6BCB9BF58}" type="presParOf" srcId="{DB293045-C1BD-40BB-B9A6-61BDCFF0FC62}" destId="{204C9A54-CEDF-47FC-8251-DDF9733D5FFA}" srcOrd="10" destOrd="0" presId="urn:microsoft.com/office/officeart/2005/8/layout/hList6"/>
    <dgm:cxn modelId="{E3BCEF0A-F78E-4935-8F99-B6CDEC3D9302}" type="presParOf" srcId="{DB293045-C1BD-40BB-B9A6-61BDCFF0FC62}" destId="{69DB8FE2-1DEC-4881-9D62-83F5132B5BA4}" srcOrd="11" destOrd="0" presId="urn:microsoft.com/office/officeart/2005/8/layout/hList6"/>
    <dgm:cxn modelId="{0FBFB4E3-6746-4084-9654-3739E0720D4B}" type="presParOf" srcId="{DB293045-C1BD-40BB-B9A6-61BDCFF0FC62}" destId="{95A4B69A-B631-45D0-9B17-E0E59B536DD8}" srcOrd="12" destOrd="0" presId="urn:microsoft.com/office/officeart/2005/8/layout/hList6"/>
    <dgm:cxn modelId="{FDC3157F-6FE8-4D8A-A1F4-8C4BAB72555A}" type="presParOf" srcId="{DB293045-C1BD-40BB-B9A6-61BDCFF0FC62}" destId="{80263DCA-7AE5-4273-8F48-29E31CC9C486}" srcOrd="13" destOrd="0" presId="urn:microsoft.com/office/officeart/2005/8/layout/hList6"/>
    <dgm:cxn modelId="{84E6CCF1-804E-4BFB-9507-0CB7ACDDCFE4}" type="presParOf" srcId="{DB293045-C1BD-40BB-B9A6-61BDCFF0FC62}" destId="{907620F3-4438-4A95-AFFA-00E5B6679536}" srcOrd="14" destOrd="0" presId="urn:microsoft.com/office/officeart/2005/8/layout/hList6"/>
  </dgm:cxnLst>
  <dgm:bg>
    <a:noFill/>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AD8522-E1D8-4100-9F9C-B922C6893C90}" type="doc">
      <dgm:prSet loTypeId="urn:microsoft.com/office/officeart/2005/8/layout/gear1" loCatId="cycle" qsTypeId="urn:microsoft.com/office/officeart/2005/8/quickstyle/simple2" qsCatId="simple" csTypeId="urn:microsoft.com/office/officeart/2005/8/colors/colorful1#1" csCatId="colorful" phldr="1"/>
      <dgm:spPr/>
      <dgm:t>
        <a:bodyPr/>
        <a:lstStyle/>
        <a:p>
          <a:endParaRPr lang="en-US"/>
        </a:p>
      </dgm:t>
    </dgm:pt>
    <dgm:pt modelId="{EC912083-46BA-47EC-834F-B53C28E6D0BD}">
      <dgm:prSet phldrT="[Text]" custT="1"/>
      <dgm:spPr/>
      <dgm:t>
        <a:bodyPr/>
        <a:lstStyle/>
        <a:p>
          <a:endParaRPr lang="en-US" sz="1600" baseline="0" dirty="0"/>
        </a:p>
      </dgm:t>
    </dgm:pt>
    <dgm:pt modelId="{F1078060-4F1D-4792-900A-9DC3C71D1776}" type="parTrans" cxnId="{58B63ADD-6CB4-4181-ADBB-3F961B5EAB75}">
      <dgm:prSet/>
      <dgm:spPr/>
      <dgm:t>
        <a:bodyPr/>
        <a:lstStyle/>
        <a:p>
          <a:endParaRPr lang="en-US">
            <a:solidFill>
              <a:schemeClr val="accent6">
                <a:lumMod val="50000"/>
              </a:schemeClr>
            </a:solidFill>
          </a:endParaRPr>
        </a:p>
      </dgm:t>
    </dgm:pt>
    <dgm:pt modelId="{B4159C30-DBE3-473F-B6E7-4D39883C930F}" type="sibTrans" cxnId="{58B63ADD-6CB4-4181-ADBB-3F961B5EAB75}">
      <dgm:prSet/>
      <dgm:spPr/>
      <dgm:t>
        <a:bodyPr/>
        <a:lstStyle/>
        <a:p>
          <a:endParaRPr lang="en-US">
            <a:solidFill>
              <a:schemeClr val="accent6">
                <a:lumMod val="50000"/>
              </a:schemeClr>
            </a:solidFill>
          </a:endParaRPr>
        </a:p>
      </dgm:t>
    </dgm:pt>
    <dgm:pt modelId="{5BE0CF31-1269-4F42-8E9C-AB1C83B82F91}">
      <dgm:prSet phldrT="[Text]"/>
      <dgm:spPr/>
      <dgm:t>
        <a:bodyPr/>
        <a:lstStyle/>
        <a:p>
          <a:endParaRPr lang="en-US" dirty="0"/>
        </a:p>
      </dgm:t>
    </dgm:pt>
    <dgm:pt modelId="{75DD0720-7235-4320-A329-86906588B6D0}" type="parTrans" cxnId="{1CAF43DC-18D5-4F42-B481-63E2779DC67B}">
      <dgm:prSet/>
      <dgm:spPr/>
      <dgm:t>
        <a:bodyPr/>
        <a:lstStyle/>
        <a:p>
          <a:endParaRPr lang="en-US">
            <a:solidFill>
              <a:schemeClr val="accent6">
                <a:lumMod val="50000"/>
              </a:schemeClr>
            </a:solidFill>
          </a:endParaRPr>
        </a:p>
      </dgm:t>
    </dgm:pt>
    <dgm:pt modelId="{8395DD09-8894-488A-88A5-5320ECC2865E}" type="sibTrans" cxnId="{1CAF43DC-18D5-4F42-B481-63E2779DC67B}">
      <dgm:prSet/>
      <dgm:spPr/>
      <dgm:t>
        <a:bodyPr/>
        <a:lstStyle/>
        <a:p>
          <a:endParaRPr lang="en-US">
            <a:solidFill>
              <a:schemeClr val="accent6">
                <a:lumMod val="50000"/>
              </a:schemeClr>
            </a:solidFill>
          </a:endParaRPr>
        </a:p>
      </dgm:t>
    </dgm:pt>
    <dgm:pt modelId="{84D735BB-1C33-4138-9A78-305966867970}">
      <dgm:prSet phldrT="[Text]"/>
      <dgm:spPr/>
      <dgm:t>
        <a:bodyPr/>
        <a:lstStyle/>
        <a:p>
          <a:endParaRPr lang="en-US" dirty="0"/>
        </a:p>
      </dgm:t>
    </dgm:pt>
    <dgm:pt modelId="{47E16F95-38DA-4A32-8E5C-1A0C013B0A61}" type="parTrans" cxnId="{F6968511-7627-42AC-9695-AC5B50900020}">
      <dgm:prSet/>
      <dgm:spPr/>
      <dgm:t>
        <a:bodyPr/>
        <a:lstStyle/>
        <a:p>
          <a:endParaRPr lang="en-US">
            <a:solidFill>
              <a:schemeClr val="accent6">
                <a:lumMod val="50000"/>
              </a:schemeClr>
            </a:solidFill>
          </a:endParaRPr>
        </a:p>
      </dgm:t>
    </dgm:pt>
    <dgm:pt modelId="{7E191608-6DA8-4C3E-A3B7-9F0B61F2E088}" type="sibTrans" cxnId="{F6968511-7627-42AC-9695-AC5B50900020}">
      <dgm:prSet/>
      <dgm:spPr/>
      <dgm:t>
        <a:bodyPr/>
        <a:lstStyle/>
        <a:p>
          <a:endParaRPr lang="en-US">
            <a:solidFill>
              <a:schemeClr val="accent6">
                <a:lumMod val="50000"/>
              </a:schemeClr>
            </a:solidFill>
          </a:endParaRPr>
        </a:p>
      </dgm:t>
    </dgm:pt>
    <dgm:pt modelId="{BB65AAAE-BF68-4026-9642-6CCF19A8E059}">
      <dgm:prSet phldrT="[Text]"/>
      <dgm:spPr/>
      <dgm:t>
        <a:bodyPr/>
        <a:lstStyle/>
        <a:p>
          <a:endParaRPr lang="en-US" baseline="0" dirty="0"/>
        </a:p>
      </dgm:t>
    </dgm:pt>
    <dgm:pt modelId="{940AAEAA-FCD0-4496-AC8E-BC92177EF13A}" type="parTrans" cxnId="{DBA777A6-3F9E-43ED-883E-98336F4BAF18}">
      <dgm:prSet/>
      <dgm:spPr/>
      <dgm:t>
        <a:bodyPr/>
        <a:lstStyle/>
        <a:p>
          <a:endParaRPr lang="en-US">
            <a:solidFill>
              <a:schemeClr val="accent6">
                <a:lumMod val="50000"/>
              </a:schemeClr>
            </a:solidFill>
          </a:endParaRPr>
        </a:p>
      </dgm:t>
    </dgm:pt>
    <dgm:pt modelId="{06DDF0F3-50E9-472E-9D39-8FD5296C5731}" type="sibTrans" cxnId="{DBA777A6-3F9E-43ED-883E-98336F4BAF18}">
      <dgm:prSet/>
      <dgm:spPr/>
      <dgm:t>
        <a:bodyPr/>
        <a:lstStyle/>
        <a:p>
          <a:endParaRPr lang="en-US">
            <a:solidFill>
              <a:schemeClr val="accent6">
                <a:lumMod val="50000"/>
              </a:schemeClr>
            </a:solidFill>
          </a:endParaRPr>
        </a:p>
      </dgm:t>
    </dgm:pt>
    <dgm:pt modelId="{D5D008B2-7392-477D-AF0F-CB25BAB6BAD2}">
      <dgm:prSet phldrT="[Text]"/>
      <dgm:spPr/>
      <dgm:t>
        <a:bodyPr/>
        <a:lstStyle/>
        <a:p>
          <a:endParaRPr lang="en-US" baseline="0" dirty="0"/>
        </a:p>
      </dgm:t>
    </dgm:pt>
    <dgm:pt modelId="{EEFC44C6-C084-4945-8E2A-B21A2E54650D}" type="parTrans" cxnId="{DC444434-42D1-4DD6-B0EE-3D9D715CE4A5}">
      <dgm:prSet/>
      <dgm:spPr/>
      <dgm:t>
        <a:bodyPr/>
        <a:lstStyle/>
        <a:p>
          <a:endParaRPr lang="en-US">
            <a:solidFill>
              <a:schemeClr val="accent6">
                <a:lumMod val="50000"/>
              </a:schemeClr>
            </a:solidFill>
          </a:endParaRPr>
        </a:p>
      </dgm:t>
    </dgm:pt>
    <dgm:pt modelId="{0BDD5ED4-7A52-4970-B38F-B7D725E6E8BE}" type="sibTrans" cxnId="{DC444434-42D1-4DD6-B0EE-3D9D715CE4A5}">
      <dgm:prSet/>
      <dgm:spPr/>
      <dgm:t>
        <a:bodyPr/>
        <a:lstStyle/>
        <a:p>
          <a:endParaRPr lang="en-US">
            <a:solidFill>
              <a:schemeClr val="accent6">
                <a:lumMod val="50000"/>
              </a:schemeClr>
            </a:solidFill>
          </a:endParaRPr>
        </a:p>
      </dgm:t>
    </dgm:pt>
    <dgm:pt modelId="{4FAA1860-FC8B-434A-8DCB-7F5894769DB7}">
      <dgm:prSet phldrT="[Text]"/>
      <dgm:spPr/>
      <dgm:t>
        <a:bodyPr/>
        <a:lstStyle/>
        <a:p>
          <a:endParaRPr lang="en-US" dirty="0"/>
        </a:p>
      </dgm:t>
    </dgm:pt>
    <dgm:pt modelId="{4F38107D-D252-4C3B-89A6-9E7AE51A10E9}" type="parTrans" cxnId="{FFC13BB9-7977-4F46-813A-801ECA765BA8}">
      <dgm:prSet/>
      <dgm:spPr/>
      <dgm:t>
        <a:bodyPr/>
        <a:lstStyle/>
        <a:p>
          <a:endParaRPr lang="en-US">
            <a:solidFill>
              <a:schemeClr val="accent6">
                <a:lumMod val="50000"/>
              </a:schemeClr>
            </a:solidFill>
          </a:endParaRPr>
        </a:p>
      </dgm:t>
    </dgm:pt>
    <dgm:pt modelId="{8FEA8DFD-7E6E-4AC3-9982-7AD0E308D20E}" type="sibTrans" cxnId="{FFC13BB9-7977-4F46-813A-801ECA765BA8}">
      <dgm:prSet/>
      <dgm:spPr/>
      <dgm:t>
        <a:bodyPr/>
        <a:lstStyle/>
        <a:p>
          <a:endParaRPr lang="en-US">
            <a:solidFill>
              <a:schemeClr val="accent6">
                <a:lumMod val="50000"/>
              </a:schemeClr>
            </a:solidFill>
          </a:endParaRPr>
        </a:p>
      </dgm:t>
    </dgm:pt>
    <dgm:pt modelId="{4A1E04C7-C721-49A0-BF93-82A6C7770B7C}" type="pres">
      <dgm:prSet presAssocID="{1BAD8522-E1D8-4100-9F9C-B922C6893C90}" presName="composite" presStyleCnt="0">
        <dgm:presLayoutVars>
          <dgm:chMax val="3"/>
          <dgm:animLvl val="lvl"/>
          <dgm:resizeHandles val="exact"/>
        </dgm:presLayoutVars>
      </dgm:prSet>
      <dgm:spPr/>
      <dgm:t>
        <a:bodyPr/>
        <a:lstStyle/>
        <a:p>
          <a:endParaRPr lang="el-GR"/>
        </a:p>
      </dgm:t>
    </dgm:pt>
    <dgm:pt modelId="{38F2050C-85B2-4EBD-B141-8AB9EF046FB4}" type="pres">
      <dgm:prSet presAssocID="{EC912083-46BA-47EC-834F-B53C28E6D0BD}" presName="gear1" presStyleLbl="node1" presStyleIdx="0" presStyleCnt="3" custLinFactNeighborX="40803" custLinFactNeighborY="28118">
        <dgm:presLayoutVars>
          <dgm:chMax val="1"/>
          <dgm:bulletEnabled val="1"/>
        </dgm:presLayoutVars>
      </dgm:prSet>
      <dgm:spPr/>
      <dgm:t>
        <a:bodyPr/>
        <a:lstStyle/>
        <a:p>
          <a:endParaRPr lang="el-GR"/>
        </a:p>
      </dgm:t>
    </dgm:pt>
    <dgm:pt modelId="{6598722C-C3C1-4691-857C-4A5C08278763}" type="pres">
      <dgm:prSet presAssocID="{EC912083-46BA-47EC-834F-B53C28E6D0BD}" presName="gear1srcNode" presStyleLbl="node1" presStyleIdx="0" presStyleCnt="3"/>
      <dgm:spPr/>
      <dgm:t>
        <a:bodyPr/>
        <a:lstStyle/>
        <a:p>
          <a:endParaRPr lang="el-GR"/>
        </a:p>
      </dgm:t>
    </dgm:pt>
    <dgm:pt modelId="{0D16C911-0965-4CDF-9FE9-D177404F5A53}" type="pres">
      <dgm:prSet presAssocID="{EC912083-46BA-47EC-834F-B53C28E6D0BD}" presName="gear1dstNode" presStyleLbl="node1" presStyleIdx="0" presStyleCnt="3"/>
      <dgm:spPr/>
      <dgm:t>
        <a:bodyPr/>
        <a:lstStyle/>
        <a:p>
          <a:endParaRPr lang="el-GR"/>
        </a:p>
      </dgm:t>
    </dgm:pt>
    <dgm:pt modelId="{EEDBE493-DAB7-4763-B0CA-AD0733063C57}" type="pres">
      <dgm:prSet presAssocID="{D5D008B2-7392-477D-AF0F-CB25BAB6BAD2}" presName="gear2" presStyleLbl="node1" presStyleIdx="1" presStyleCnt="3" custLinFactY="39682" custLinFactNeighborX="-15194" custLinFactNeighborY="100000">
        <dgm:presLayoutVars>
          <dgm:chMax val="1"/>
          <dgm:bulletEnabled val="1"/>
        </dgm:presLayoutVars>
      </dgm:prSet>
      <dgm:spPr/>
      <dgm:t>
        <a:bodyPr/>
        <a:lstStyle/>
        <a:p>
          <a:endParaRPr lang="el-GR"/>
        </a:p>
      </dgm:t>
    </dgm:pt>
    <dgm:pt modelId="{5534C8CD-BE80-43A5-A9C5-6C5B7A9DF813}" type="pres">
      <dgm:prSet presAssocID="{D5D008B2-7392-477D-AF0F-CB25BAB6BAD2}" presName="gear2srcNode" presStyleLbl="node1" presStyleIdx="1" presStyleCnt="3"/>
      <dgm:spPr/>
      <dgm:t>
        <a:bodyPr/>
        <a:lstStyle/>
        <a:p>
          <a:endParaRPr lang="el-GR"/>
        </a:p>
      </dgm:t>
    </dgm:pt>
    <dgm:pt modelId="{B038EB50-D88B-456A-9BB8-29C80C780DEE}" type="pres">
      <dgm:prSet presAssocID="{D5D008B2-7392-477D-AF0F-CB25BAB6BAD2}" presName="gear2dstNode" presStyleLbl="node1" presStyleIdx="1" presStyleCnt="3"/>
      <dgm:spPr/>
      <dgm:t>
        <a:bodyPr/>
        <a:lstStyle/>
        <a:p>
          <a:endParaRPr lang="el-GR"/>
        </a:p>
      </dgm:t>
    </dgm:pt>
    <dgm:pt modelId="{9DAC3600-ABA5-46EB-B2BB-C3090B4C1513}" type="pres">
      <dgm:prSet presAssocID="{BB65AAAE-BF68-4026-9642-6CCF19A8E059}" presName="gear3" presStyleLbl="node1" presStyleIdx="2" presStyleCnt="3"/>
      <dgm:spPr/>
      <dgm:t>
        <a:bodyPr/>
        <a:lstStyle/>
        <a:p>
          <a:endParaRPr lang="el-GR"/>
        </a:p>
      </dgm:t>
    </dgm:pt>
    <dgm:pt modelId="{762036C5-CD00-44EA-B7DF-97597A5BD766}" type="pres">
      <dgm:prSet presAssocID="{BB65AAAE-BF68-4026-9642-6CCF19A8E059}" presName="gear3tx" presStyleLbl="node1" presStyleIdx="2" presStyleCnt="3">
        <dgm:presLayoutVars>
          <dgm:chMax val="1"/>
          <dgm:bulletEnabled val="1"/>
        </dgm:presLayoutVars>
      </dgm:prSet>
      <dgm:spPr/>
      <dgm:t>
        <a:bodyPr/>
        <a:lstStyle/>
        <a:p>
          <a:endParaRPr lang="el-GR"/>
        </a:p>
      </dgm:t>
    </dgm:pt>
    <dgm:pt modelId="{12F8B893-886E-4363-8850-8CAAAC90B5C0}" type="pres">
      <dgm:prSet presAssocID="{BB65AAAE-BF68-4026-9642-6CCF19A8E059}" presName="gear3srcNode" presStyleLbl="node1" presStyleIdx="2" presStyleCnt="3"/>
      <dgm:spPr/>
      <dgm:t>
        <a:bodyPr/>
        <a:lstStyle/>
        <a:p>
          <a:endParaRPr lang="el-GR"/>
        </a:p>
      </dgm:t>
    </dgm:pt>
    <dgm:pt modelId="{AE4B1C9D-7723-42C8-B8DF-8B624C22E44F}" type="pres">
      <dgm:prSet presAssocID="{BB65AAAE-BF68-4026-9642-6CCF19A8E059}" presName="gear3dstNode" presStyleLbl="node1" presStyleIdx="2" presStyleCnt="3"/>
      <dgm:spPr/>
      <dgm:t>
        <a:bodyPr/>
        <a:lstStyle/>
        <a:p>
          <a:endParaRPr lang="el-GR"/>
        </a:p>
      </dgm:t>
    </dgm:pt>
    <dgm:pt modelId="{6025D65D-B73F-4EF6-ABF4-5E04B5A7AF37}" type="pres">
      <dgm:prSet presAssocID="{B4159C30-DBE3-473F-B6E7-4D39883C930F}" presName="connector1" presStyleLbl="sibTrans2D1" presStyleIdx="0" presStyleCnt="3"/>
      <dgm:spPr/>
      <dgm:t>
        <a:bodyPr/>
        <a:lstStyle/>
        <a:p>
          <a:endParaRPr lang="el-GR"/>
        </a:p>
      </dgm:t>
    </dgm:pt>
    <dgm:pt modelId="{290F5C22-CF0A-4CB2-B472-D5E5821DECD3}" type="pres">
      <dgm:prSet presAssocID="{0BDD5ED4-7A52-4970-B38F-B7D725E6E8BE}" presName="connector2" presStyleLbl="sibTrans2D1" presStyleIdx="1" presStyleCnt="3"/>
      <dgm:spPr/>
      <dgm:t>
        <a:bodyPr/>
        <a:lstStyle/>
        <a:p>
          <a:endParaRPr lang="el-GR"/>
        </a:p>
      </dgm:t>
    </dgm:pt>
    <dgm:pt modelId="{C7BCA0E9-7645-4D08-8F18-9673919513F8}" type="pres">
      <dgm:prSet presAssocID="{06DDF0F3-50E9-472E-9D39-8FD5296C5731}" presName="connector3" presStyleLbl="sibTrans2D1" presStyleIdx="2" presStyleCnt="3"/>
      <dgm:spPr/>
      <dgm:t>
        <a:bodyPr/>
        <a:lstStyle/>
        <a:p>
          <a:endParaRPr lang="el-GR"/>
        </a:p>
      </dgm:t>
    </dgm:pt>
  </dgm:ptLst>
  <dgm:cxnLst>
    <dgm:cxn modelId="{2C95048F-7173-4B46-A5B9-3D029015458D}" type="presOf" srcId="{0BDD5ED4-7A52-4970-B38F-B7D725E6E8BE}" destId="{290F5C22-CF0A-4CB2-B472-D5E5821DECD3}" srcOrd="0" destOrd="0" presId="urn:microsoft.com/office/officeart/2005/8/layout/gear1"/>
    <dgm:cxn modelId="{5D9FE861-78B5-4417-A968-62305EB2A435}" type="presOf" srcId="{EC912083-46BA-47EC-834F-B53C28E6D0BD}" destId="{6598722C-C3C1-4691-857C-4A5C08278763}" srcOrd="1" destOrd="0" presId="urn:microsoft.com/office/officeart/2005/8/layout/gear1"/>
    <dgm:cxn modelId="{A1E43A29-95BF-4037-A020-112757806714}" type="presOf" srcId="{B4159C30-DBE3-473F-B6E7-4D39883C930F}" destId="{6025D65D-B73F-4EF6-ABF4-5E04B5A7AF37}" srcOrd="0" destOrd="0" presId="urn:microsoft.com/office/officeart/2005/8/layout/gear1"/>
    <dgm:cxn modelId="{FFC13BB9-7977-4F46-813A-801ECA765BA8}" srcId="{1BAD8522-E1D8-4100-9F9C-B922C6893C90}" destId="{4FAA1860-FC8B-434A-8DCB-7F5894769DB7}" srcOrd="5" destOrd="0" parTransId="{4F38107D-D252-4C3B-89A6-9E7AE51A10E9}" sibTransId="{8FEA8DFD-7E6E-4AC3-9982-7AD0E308D20E}"/>
    <dgm:cxn modelId="{AD2F50E5-30B4-4103-91EC-334E63D79907}" type="presOf" srcId="{BB65AAAE-BF68-4026-9642-6CCF19A8E059}" destId="{9DAC3600-ABA5-46EB-B2BB-C3090B4C1513}" srcOrd="0" destOrd="0" presId="urn:microsoft.com/office/officeart/2005/8/layout/gear1"/>
    <dgm:cxn modelId="{0E509963-38C7-4DE8-B343-E5E56A7390B2}" type="presOf" srcId="{BB65AAAE-BF68-4026-9642-6CCF19A8E059}" destId="{AE4B1C9D-7723-42C8-B8DF-8B624C22E44F}" srcOrd="3" destOrd="0" presId="urn:microsoft.com/office/officeart/2005/8/layout/gear1"/>
    <dgm:cxn modelId="{B8375F5B-CC84-4385-9C69-BDF2EFD08559}" type="presOf" srcId="{BB65AAAE-BF68-4026-9642-6CCF19A8E059}" destId="{12F8B893-886E-4363-8850-8CAAAC90B5C0}" srcOrd="2" destOrd="0" presId="urn:microsoft.com/office/officeart/2005/8/layout/gear1"/>
    <dgm:cxn modelId="{9F0396DE-DE9A-4A3F-A3DB-964142F34596}" type="presOf" srcId="{06DDF0F3-50E9-472E-9D39-8FD5296C5731}" destId="{C7BCA0E9-7645-4D08-8F18-9673919513F8}" srcOrd="0" destOrd="0" presId="urn:microsoft.com/office/officeart/2005/8/layout/gear1"/>
    <dgm:cxn modelId="{03628786-A6E5-4215-88EE-F43279F73562}" type="presOf" srcId="{EC912083-46BA-47EC-834F-B53C28E6D0BD}" destId="{38F2050C-85B2-4EBD-B141-8AB9EF046FB4}" srcOrd="0" destOrd="0" presId="urn:microsoft.com/office/officeart/2005/8/layout/gear1"/>
    <dgm:cxn modelId="{1CAF43DC-18D5-4F42-B481-63E2779DC67B}" srcId="{1BAD8522-E1D8-4100-9F9C-B922C6893C90}" destId="{5BE0CF31-1269-4F42-8E9C-AB1C83B82F91}" srcOrd="4" destOrd="0" parTransId="{75DD0720-7235-4320-A329-86906588B6D0}" sibTransId="{8395DD09-8894-488A-88A5-5320ECC2865E}"/>
    <dgm:cxn modelId="{DC444434-42D1-4DD6-B0EE-3D9D715CE4A5}" srcId="{1BAD8522-E1D8-4100-9F9C-B922C6893C90}" destId="{D5D008B2-7392-477D-AF0F-CB25BAB6BAD2}" srcOrd="1" destOrd="0" parTransId="{EEFC44C6-C084-4945-8E2A-B21A2E54650D}" sibTransId="{0BDD5ED4-7A52-4970-B38F-B7D725E6E8BE}"/>
    <dgm:cxn modelId="{A90E475D-9E4E-4EB5-898D-79683D060816}" type="presOf" srcId="{1BAD8522-E1D8-4100-9F9C-B922C6893C90}" destId="{4A1E04C7-C721-49A0-BF93-82A6C7770B7C}" srcOrd="0" destOrd="0" presId="urn:microsoft.com/office/officeart/2005/8/layout/gear1"/>
    <dgm:cxn modelId="{F6968511-7627-42AC-9695-AC5B50900020}" srcId="{1BAD8522-E1D8-4100-9F9C-B922C6893C90}" destId="{84D735BB-1C33-4138-9A78-305966867970}" srcOrd="3" destOrd="0" parTransId="{47E16F95-38DA-4A32-8E5C-1A0C013B0A61}" sibTransId="{7E191608-6DA8-4C3E-A3B7-9F0B61F2E088}"/>
    <dgm:cxn modelId="{B509768B-28FC-4FE7-922C-05D58CC241E6}" type="presOf" srcId="{D5D008B2-7392-477D-AF0F-CB25BAB6BAD2}" destId="{5534C8CD-BE80-43A5-A9C5-6C5B7A9DF813}" srcOrd="1" destOrd="0" presId="urn:microsoft.com/office/officeart/2005/8/layout/gear1"/>
    <dgm:cxn modelId="{58B63ADD-6CB4-4181-ADBB-3F961B5EAB75}" srcId="{1BAD8522-E1D8-4100-9F9C-B922C6893C90}" destId="{EC912083-46BA-47EC-834F-B53C28E6D0BD}" srcOrd="0" destOrd="0" parTransId="{F1078060-4F1D-4792-900A-9DC3C71D1776}" sibTransId="{B4159C30-DBE3-473F-B6E7-4D39883C930F}"/>
    <dgm:cxn modelId="{AEEEEB56-BEFD-472A-8616-D97F9477C40A}" type="presOf" srcId="{EC912083-46BA-47EC-834F-B53C28E6D0BD}" destId="{0D16C911-0965-4CDF-9FE9-D177404F5A53}" srcOrd="2" destOrd="0" presId="urn:microsoft.com/office/officeart/2005/8/layout/gear1"/>
    <dgm:cxn modelId="{DBA777A6-3F9E-43ED-883E-98336F4BAF18}" srcId="{1BAD8522-E1D8-4100-9F9C-B922C6893C90}" destId="{BB65AAAE-BF68-4026-9642-6CCF19A8E059}" srcOrd="2" destOrd="0" parTransId="{940AAEAA-FCD0-4496-AC8E-BC92177EF13A}" sibTransId="{06DDF0F3-50E9-472E-9D39-8FD5296C5731}"/>
    <dgm:cxn modelId="{AC1152AF-9FD6-43FC-922B-20DD8903346A}" type="presOf" srcId="{D5D008B2-7392-477D-AF0F-CB25BAB6BAD2}" destId="{B038EB50-D88B-456A-9BB8-29C80C780DEE}" srcOrd="2" destOrd="0" presId="urn:microsoft.com/office/officeart/2005/8/layout/gear1"/>
    <dgm:cxn modelId="{BEA3CAC8-82C4-4DF8-ADFE-3C4C0AEDE245}" type="presOf" srcId="{BB65AAAE-BF68-4026-9642-6CCF19A8E059}" destId="{762036C5-CD00-44EA-B7DF-97597A5BD766}" srcOrd="1" destOrd="0" presId="urn:microsoft.com/office/officeart/2005/8/layout/gear1"/>
    <dgm:cxn modelId="{84EC3764-0739-465C-9F0F-D471BD0DC2AF}" type="presOf" srcId="{D5D008B2-7392-477D-AF0F-CB25BAB6BAD2}" destId="{EEDBE493-DAB7-4763-B0CA-AD0733063C57}" srcOrd="0" destOrd="0" presId="urn:microsoft.com/office/officeart/2005/8/layout/gear1"/>
    <dgm:cxn modelId="{A5C159EE-09AC-4C44-9FB4-34D45D184CC6}" type="presParOf" srcId="{4A1E04C7-C721-49A0-BF93-82A6C7770B7C}" destId="{38F2050C-85B2-4EBD-B141-8AB9EF046FB4}" srcOrd="0" destOrd="0" presId="urn:microsoft.com/office/officeart/2005/8/layout/gear1"/>
    <dgm:cxn modelId="{9DC0D9AA-E58B-48BF-8B28-AD35F6A1BE07}" type="presParOf" srcId="{4A1E04C7-C721-49A0-BF93-82A6C7770B7C}" destId="{6598722C-C3C1-4691-857C-4A5C08278763}" srcOrd="1" destOrd="0" presId="urn:microsoft.com/office/officeart/2005/8/layout/gear1"/>
    <dgm:cxn modelId="{145922CE-BD25-4900-94C3-DD9017B6BAA9}" type="presParOf" srcId="{4A1E04C7-C721-49A0-BF93-82A6C7770B7C}" destId="{0D16C911-0965-4CDF-9FE9-D177404F5A53}" srcOrd="2" destOrd="0" presId="urn:microsoft.com/office/officeart/2005/8/layout/gear1"/>
    <dgm:cxn modelId="{139B472C-0CC6-4A53-8D5B-0116D9C40631}" type="presParOf" srcId="{4A1E04C7-C721-49A0-BF93-82A6C7770B7C}" destId="{EEDBE493-DAB7-4763-B0CA-AD0733063C57}" srcOrd="3" destOrd="0" presId="urn:microsoft.com/office/officeart/2005/8/layout/gear1"/>
    <dgm:cxn modelId="{E856A107-2CE0-425D-B7B4-9928FEA05CDF}" type="presParOf" srcId="{4A1E04C7-C721-49A0-BF93-82A6C7770B7C}" destId="{5534C8CD-BE80-43A5-A9C5-6C5B7A9DF813}" srcOrd="4" destOrd="0" presId="urn:microsoft.com/office/officeart/2005/8/layout/gear1"/>
    <dgm:cxn modelId="{4C0C4C33-81DE-4CC7-86FE-87B90D70773E}" type="presParOf" srcId="{4A1E04C7-C721-49A0-BF93-82A6C7770B7C}" destId="{B038EB50-D88B-456A-9BB8-29C80C780DEE}" srcOrd="5" destOrd="0" presId="urn:microsoft.com/office/officeart/2005/8/layout/gear1"/>
    <dgm:cxn modelId="{48BC87B6-F975-4288-8369-0621DADFE0BE}" type="presParOf" srcId="{4A1E04C7-C721-49A0-BF93-82A6C7770B7C}" destId="{9DAC3600-ABA5-46EB-B2BB-C3090B4C1513}" srcOrd="6" destOrd="0" presId="urn:microsoft.com/office/officeart/2005/8/layout/gear1"/>
    <dgm:cxn modelId="{BDA7846D-8A2B-4469-8D7F-A36A70E29A8A}" type="presParOf" srcId="{4A1E04C7-C721-49A0-BF93-82A6C7770B7C}" destId="{762036C5-CD00-44EA-B7DF-97597A5BD766}" srcOrd="7" destOrd="0" presId="urn:microsoft.com/office/officeart/2005/8/layout/gear1"/>
    <dgm:cxn modelId="{66FE2EA6-979B-4B94-B585-ECD5E361F43C}" type="presParOf" srcId="{4A1E04C7-C721-49A0-BF93-82A6C7770B7C}" destId="{12F8B893-886E-4363-8850-8CAAAC90B5C0}" srcOrd="8" destOrd="0" presId="urn:microsoft.com/office/officeart/2005/8/layout/gear1"/>
    <dgm:cxn modelId="{4CF45216-7389-4144-A255-13A1CA50F541}" type="presParOf" srcId="{4A1E04C7-C721-49A0-BF93-82A6C7770B7C}" destId="{AE4B1C9D-7723-42C8-B8DF-8B624C22E44F}" srcOrd="9" destOrd="0" presId="urn:microsoft.com/office/officeart/2005/8/layout/gear1"/>
    <dgm:cxn modelId="{6009E8AC-D047-412B-85F8-19EE74946D42}" type="presParOf" srcId="{4A1E04C7-C721-49A0-BF93-82A6C7770B7C}" destId="{6025D65D-B73F-4EF6-ABF4-5E04B5A7AF37}" srcOrd="10" destOrd="0" presId="urn:microsoft.com/office/officeart/2005/8/layout/gear1"/>
    <dgm:cxn modelId="{50EFBC07-7871-44A7-965E-AE5880FCB722}" type="presParOf" srcId="{4A1E04C7-C721-49A0-BF93-82A6C7770B7C}" destId="{290F5C22-CF0A-4CB2-B472-D5E5821DECD3}" srcOrd="11" destOrd="0" presId="urn:microsoft.com/office/officeart/2005/8/layout/gear1"/>
    <dgm:cxn modelId="{7C2F440F-0263-4D72-A9C9-38D9D6210B93}" type="presParOf" srcId="{4A1E04C7-C721-49A0-BF93-82A6C7770B7C}" destId="{C7BCA0E9-7645-4D08-8F18-9673919513F8}" srcOrd="12" destOrd="0" presId="urn:microsoft.com/office/officeart/2005/8/layout/gear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AD8522-E1D8-4100-9F9C-B922C6893C90}" type="doc">
      <dgm:prSet loTypeId="urn:microsoft.com/office/officeart/2005/8/layout/gear1" loCatId="cycle" qsTypeId="urn:microsoft.com/office/officeart/2005/8/quickstyle/simple2" qsCatId="simple" csTypeId="urn:microsoft.com/office/officeart/2005/8/colors/colorful1#1" csCatId="colorful" phldr="1"/>
      <dgm:spPr/>
      <dgm:t>
        <a:bodyPr/>
        <a:lstStyle/>
        <a:p>
          <a:endParaRPr lang="en-US"/>
        </a:p>
      </dgm:t>
    </dgm:pt>
    <dgm:pt modelId="{EC912083-46BA-47EC-834F-B53C28E6D0BD}">
      <dgm:prSet phldrT="[Text]" custT="1"/>
      <dgm:spPr/>
      <dgm:t>
        <a:bodyPr/>
        <a:lstStyle/>
        <a:p>
          <a:endParaRPr lang="en-US" sz="1600" baseline="0" dirty="0"/>
        </a:p>
      </dgm:t>
    </dgm:pt>
    <dgm:pt modelId="{F1078060-4F1D-4792-900A-9DC3C71D1776}" type="parTrans" cxnId="{58B63ADD-6CB4-4181-ADBB-3F961B5EAB75}">
      <dgm:prSet/>
      <dgm:spPr/>
      <dgm:t>
        <a:bodyPr/>
        <a:lstStyle/>
        <a:p>
          <a:endParaRPr lang="en-US">
            <a:solidFill>
              <a:schemeClr val="accent6">
                <a:lumMod val="50000"/>
              </a:schemeClr>
            </a:solidFill>
          </a:endParaRPr>
        </a:p>
      </dgm:t>
    </dgm:pt>
    <dgm:pt modelId="{B4159C30-DBE3-473F-B6E7-4D39883C930F}" type="sibTrans" cxnId="{58B63ADD-6CB4-4181-ADBB-3F961B5EAB75}">
      <dgm:prSet/>
      <dgm:spPr/>
      <dgm:t>
        <a:bodyPr/>
        <a:lstStyle/>
        <a:p>
          <a:endParaRPr lang="en-US">
            <a:solidFill>
              <a:schemeClr val="accent6">
                <a:lumMod val="50000"/>
              </a:schemeClr>
            </a:solidFill>
          </a:endParaRPr>
        </a:p>
      </dgm:t>
    </dgm:pt>
    <dgm:pt modelId="{5BE0CF31-1269-4F42-8E9C-AB1C83B82F91}">
      <dgm:prSet phldrT="[Text]"/>
      <dgm:spPr/>
      <dgm:t>
        <a:bodyPr/>
        <a:lstStyle/>
        <a:p>
          <a:endParaRPr lang="en-US"/>
        </a:p>
      </dgm:t>
    </dgm:pt>
    <dgm:pt modelId="{75DD0720-7235-4320-A329-86906588B6D0}" type="parTrans" cxnId="{1CAF43DC-18D5-4F42-B481-63E2779DC67B}">
      <dgm:prSet/>
      <dgm:spPr/>
      <dgm:t>
        <a:bodyPr/>
        <a:lstStyle/>
        <a:p>
          <a:endParaRPr lang="en-US">
            <a:solidFill>
              <a:schemeClr val="accent6">
                <a:lumMod val="50000"/>
              </a:schemeClr>
            </a:solidFill>
          </a:endParaRPr>
        </a:p>
      </dgm:t>
    </dgm:pt>
    <dgm:pt modelId="{8395DD09-8894-488A-88A5-5320ECC2865E}" type="sibTrans" cxnId="{1CAF43DC-18D5-4F42-B481-63E2779DC67B}">
      <dgm:prSet/>
      <dgm:spPr/>
      <dgm:t>
        <a:bodyPr/>
        <a:lstStyle/>
        <a:p>
          <a:endParaRPr lang="en-US">
            <a:solidFill>
              <a:schemeClr val="accent6">
                <a:lumMod val="50000"/>
              </a:schemeClr>
            </a:solidFill>
          </a:endParaRPr>
        </a:p>
      </dgm:t>
    </dgm:pt>
    <dgm:pt modelId="{84D735BB-1C33-4138-9A78-305966867970}">
      <dgm:prSet phldrT="[Text]"/>
      <dgm:spPr/>
      <dgm:t>
        <a:bodyPr/>
        <a:lstStyle/>
        <a:p>
          <a:endParaRPr lang="en-US"/>
        </a:p>
      </dgm:t>
    </dgm:pt>
    <dgm:pt modelId="{47E16F95-38DA-4A32-8E5C-1A0C013B0A61}" type="parTrans" cxnId="{F6968511-7627-42AC-9695-AC5B50900020}">
      <dgm:prSet/>
      <dgm:spPr/>
      <dgm:t>
        <a:bodyPr/>
        <a:lstStyle/>
        <a:p>
          <a:endParaRPr lang="en-US">
            <a:solidFill>
              <a:schemeClr val="accent6">
                <a:lumMod val="50000"/>
              </a:schemeClr>
            </a:solidFill>
          </a:endParaRPr>
        </a:p>
      </dgm:t>
    </dgm:pt>
    <dgm:pt modelId="{7E191608-6DA8-4C3E-A3B7-9F0B61F2E088}" type="sibTrans" cxnId="{F6968511-7627-42AC-9695-AC5B50900020}">
      <dgm:prSet/>
      <dgm:spPr/>
      <dgm:t>
        <a:bodyPr/>
        <a:lstStyle/>
        <a:p>
          <a:endParaRPr lang="en-US">
            <a:solidFill>
              <a:schemeClr val="accent6">
                <a:lumMod val="50000"/>
              </a:schemeClr>
            </a:solidFill>
          </a:endParaRPr>
        </a:p>
      </dgm:t>
    </dgm:pt>
    <dgm:pt modelId="{BB65AAAE-BF68-4026-9642-6CCF19A8E059}">
      <dgm:prSet phldrT="[Text]"/>
      <dgm:spPr/>
      <dgm:t>
        <a:bodyPr/>
        <a:lstStyle/>
        <a:p>
          <a:endParaRPr lang="en-US" baseline="0" dirty="0"/>
        </a:p>
      </dgm:t>
    </dgm:pt>
    <dgm:pt modelId="{940AAEAA-FCD0-4496-AC8E-BC92177EF13A}" type="parTrans" cxnId="{DBA777A6-3F9E-43ED-883E-98336F4BAF18}">
      <dgm:prSet/>
      <dgm:spPr/>
      <dgm:t>
        <a:bodyPr/>
        <a:lstStyle/>
        <a:p>
          <a:endParaRPr lang="en-US">
            <a:solidFill>
              <a:schemeClr val="accent6">
                <a:lumMod val="50000"/>
              </a:schemeClr>
            </a:solidFill>
          </a:endParaRPr>
        </a:p>
      </dgm:t>
    </dgm:pt>
    <dgm:pt modelId="{06DDF0F3-50E9-472E-9D39-8FD5296C5731}" type="sibTrans" cxnId="{DBA777A6-3F9E-43ED-883E-98336F4BAF18}">
      <dgm:prSet/>
      <dgm:spPr/>
      <dgm:t>
        <a:bodyPr/>
        <a:lstStyle/>
        <a:p>
          <a:endParaRPr lang="en-US">
            <a:solidFill>
              <a:schemeClr val="accent6">
                <a:lumMod val="50000"/>
              </a:schemeClr>
            </a:solidFill>
          </a:endParaRPr>
        </a:p>
      </dgm:t>
    </dgm:pt>
    <dgm:pt modelId="{D5D008B2-7392-477D-AF0F-CB25BAB6BAD2}">
      <dgm:prSet phldrT="[Text]"/>
      <dgm:spPr/>
      <dgm:t>
        <a:bodyPr/>
        <a:lstStyle/>
        <a:p>
          <a:endParaRPr lang="en-US" baseline="0" dirty="0"/>
        </a:p>
      </dgm:t>
    </dgm:pt>
    <dgm:pt modelId="{EEFC44C6-C084-4945-8E2A-B21A2E54650D}" type="parTrans" cxnId="{DC444434-42D1-4DD6-B0EE-3D9D715CE4A5}">
      <dgm:prSet/>
      <dgm:spPr/>
      <dgm:t>
        <a:bodyPr/>
        <a:lstStyle/>
        <a:p>
          <a:endParaRPr lang="en-US">
            <a:solidFill>
              <a:schemeClr val="accent6">
                <a:lumMod val="50000"/>
              </a:schemeClr>
            </a:solidFill>
          </a:endParaRPr>
        </a:p>
      </dgm:t>
    </dgm:pt>
    <dgm:pt modelId="{0BDD5ED4-7A52-4970-B38F-B7D725E6E8BE}" type="sibTrans" cxnId="{DC444434-42D1-4DD6-B0EE-3D9D715CE4A5}">
      <dgm:prSet/>
      <dgm:spPr/>
      <dgm:t>
        <a:bodyPr/>
        <a:lstStyle/>
        <a:p>
          <a:endParaRPr lang="en-US">
            <a:solidFill>
              <a:schemeClr val="accent6">
                <a:lumMod val="50000"/>
              </a:schemeClr>
            </a:solidFill>
          </a:endParaRPr>
        </a:p>
      </dgm:t>
    </dgm:pt>
    <dgm:pt modelId="{4FAA1860-FC8B-434A-8DCB-7F5894769DB7}">
      <dgm:prSet phldrT="[Text]"/>
      <dgm:spPr/>
      <dgm:t>
        <a:bodyPr/>
        <a:lstStyle/>
        <a:p>
          <a:endParaRPr lang="en-US"/>
        </a:p>
      </dgm:t>
    </dgm:pt>
    <dgm:pt modelId="{4F38107D-D252-4C3B-89A6-9E7AE51A10E9}" type="parTrans" cxnId="{FFC13BB9-7977-4F46-813A-801ECA765BA8}">
      <dgm:prSet/>
      <dgm:spPr/>
      <dgm:t>
        <a:bodyPr/>
        <a:lstStyle/>
        <a:p>
          <a:endParaRPr lang="en-US">
            <a:solidFill>
              <a:schemeClr val="accent6">
                <a:lumMod val="50000"/>
              </a:schemeClr>
            </a:solidFill>
          </a:endParaRPr>
        </a:p>
      </dgm:t>
    </dgm:pt>
    <dgm:pt modelId="{8FEA8DFD-7E6E-4AC3-9982-7AD0E308D20E}" type="sibTrans" cxnId="{FFC13BB9-7977-4F46-813A-801ECA765BA8}">
      <dgm:prSet/>
      <dgm:spPr/>
      <dgm:t>
        <a:bodyPr/>
        <a:lstStyle/>
        <a:p>
          <a:endParaRPr lang="en-US">
            <a:solidFill>
              <a:schemeClr val="accent6">
                <a:lumMod val="50000"/>
              </a:schemeClr>
            </a:solidFill>
          </a:endParaRPr>
        </a:p>
      </dgm:t>
    </dgm:pt>
    <dgm:pt modelId="{4A1E04C7-C721-49A0-BF93-82A6C7770B7C}" type="pres">
      <dgm:prSet presAssocID="{1BAD8522-E1D8-4100-9F9C-B922C6893C90}" presName="composite" presStyleCnt="0">
        <dgm:presLayoutVars>
          <dgm:chMax val="3"/>
          <dgm:animLvl val="lvl"/>
          <dgm:resizeHandles val="exact"/>
        </dgm:presLayoutVars>
      </dgm:prSet>
      <dgm:spPr/>
      <dgm:t>
        <a:bodyPr/>
        <a:lstStyle/>
        <a:p>
          <a:endParaRPr lang="el-GR"/>
        </a:p>
      </dgm:t>
    </dgm:pt>
    <dgm:pt modelId="{38F2050C-85B2-4EBD-B141-8AB9EF046FB4}" type="pres">
      <dgm:prSet presAssocID="{EC912083-46BA-47EC-834F-B53C28E6D0BD}" presName="gear1" presStyleLbl="node1" presStyleIdx="0" presStyleCnt="3" custLinFactNeighborX="28417" custLinFactNeighborY="5501">
        <dgm:presLayoutVars>
          <dgm:chMax val="1"/>
          <dgm:bulletEnabled val="1"/>
        </dgm:presLayoutVars>
      </dgm:prSet>
      <dgm:spPr/>
      <dgm:t>
        <a:bodyPr/>
        <a:lstStyle/>
        <a:p>
          <a:endParaRPr lang="el-GR"/>
        </a:p>
      </dgm:t>
    </dgm:pt>
    <dgm:pt modelId="{6598722C-C3C1-4691-857C-4A5C08278763}" type="pres">
      <dgm:prSet presAssocID="{EC912083-46BA-47EC-834F-B53C28E6D0BD}" presName="gear1srcNode" presStyleLbl="node1" presStyleIdx="0" presStyleCnt="3"/>
      <dgm:spPr/>
      <dgm:t>
        <a:bodyPr/>
        <a:lstStyle/>
        <a:p>
          <a:endParaRPr lang="el-GR"/>
        </a:p>
      </dgm:t>
    </dgm:pt>
    <dgm:pt modelId="{0D16C911-0965-4CDF-9FE9-D177404F5A53}" type="pres">
      <dgm:prSet presAssocID="{EC912083-46BA-47EC-834F-B53C28E6D0BD}" presName="gear1dstNode" presStyleLbl="node1" presStyleIdx="0" presStyleCnt="3"/>
      <dgm:spPr/>
      <dgm:t>
        <a:bodyPr/>
        <a:lstStyle/>
        <a:p>
          <a:endParaRPr lang="el-GR"/>
        </a:p>
      </dgm:t>
    </dgm:pt>
    <dgm:pt modelId="{EEDBE493-DAB7-4763-B0CA-AD0733063C57}" type="pres">
      <dgm:prSet presAssocID="{D5D008B2-7392-477D-AF0F-CB25BAB6BAD2}" presName="gear2" presStyleLbl="node1" presStyleIdx="1" presStyleCnt="3" custLinFactNeighborX="-19525" custLinFactNeighborY="44395">
        <dgm:presLayoutVars>
          <dgm:chMax val="1"/>
          <dgm:bulletEnabled val="1"/>
        </dgm:presLayoutVars>
      </dgm:prSet>
      <dgm:spPr/>
      <dgm:t>
        <a:bodyPr/>
        <a:lstStyle/>
        <a:p>
          <a:endParaRPr lang="el-GR"/>
        </a:p>
      </dgm:t>
    </dgm:pt>
    <dgm:pt modelId="{5534C8CD-BE80-43A5-A9C5-6C5B7A9DF813}" type="pres">
      <dgm:prSet presAssocID="{D5D008B2-7392-477D-AF0F-CB25BAB6BAD2}" presName="gear2srcNode" presStyleLbl="node1" presStyleIdx="1" presStyleCnt="3"/>
      <dgm:spPr/>
      <dgm:t>
        <a:bodyPr/>
        <a:lstStyle/>
        <a:p>
          <a:endParaRPr lang="el-GR"/>
        </a:p>
      </dgm:t>
    </dgm:pt>
    <dgm:pt modelId="{B038EB50-D88B-456A-9BB8-29C80C780DEE}" type="pres">
      <dgm:prSet presAssocID="{D5D008B2-7392-477D-AF0F-CB25BAB6BAD2}" presName="gear2dstNode" presStyleLbl="node1" presStyleIdx="1" presStyleCnt="3"/>
      <dgm:spPr/>
      <dgm:t>
        <a:bodyPr/>
        <a:lstStyle/>
        <a:p>
          <a:endParaRPr lang="el-GR"/>
        </a:p>
      </dgm:t>
    </dgm:pt>
    <dgm:pt modelId="{9DAC3600-ABA5-46EB-B2BB-C3090B4C1513}" type="pres">
      <dgm:prSet presAssocID="{BB65AAAE-BF68-4026-9642-6CCF19A8E059}" presName="gear3" presStyleLbl="node1" presStyleIdx="2" presStyleCnt="3"/>
      <dgm:spPr/>
      <dgm:t>
        <a:bodyPr/>
        <a:lstStyle/>
        <a:p>
          <a:endParaRPr lang="el-GR"/>
        </a:p>
      </dgm:t>
    </dgm:pt>
    <dgm:pt modelId="{762036C5-CD00-44EA-B7DF-97597A5BD766}" type="pres">
      <dgm:prSet presAssocID="{BB65AAAE-BF68-4026-9642-6CCF19A8E059}" presName="gear3tx" presStyleLbl="node1" presStyleIdx="2" presStyleCnt="3">
        <dgm:presLayoutVars>
          <dgm:chMax val="1"/>
          <dgm:bulletEnabled val="1"/>
        </dgm:presLayoutVars>
      </dgm:prSet>
      <dgm:spPr/>
      <dgm:t>
        <a:bodyPr/>
        <a:lstStyle/>
        <a:p>
          <a:endParaRPr lang="el-GR"/>
        </a:p>
      </dgm:t>
    </dgm:pt>
    <dgm:pt modelId="{12F8B893-886E-4363-8850-8CAAAC90B5C0}" type="pres">
      <dgm:prSet presAssocID="{BB65AAAE-BF68-4026-9642-6CCF19A8E059}" presName="gear3srcNode" presStyleLbl="node1" presStyleIdx="2" presStyleCnt="3"/>
      <dgm:spPr/>
      <dgm:t>
        <a:bodyPr/>
        <a:lstStyle/>
        <a:p>
          <a:endParaRPr lang="el-GR"/>
        </a:p>
      </dgm:t>
    </dgm:pt>
    <dgm:pt modelId="{AE4B1C9D-7723-42C8-B8DF-8B624C22E44F}" type="pres">
      <dgm:prSet presAssocID="{BB65AAAE-BF68-4026-9642-6CCF19A8E059}" presName="gear3dstNode" presStyleLbl="node1" presStyleIdx="2" presStyleCnt="3"/>
      <dgm:spPr/>
      <dgm:t>
        <a:bodyPr/>
        <a:lstStyle/>
        <a:p>
          <a:endParaRPr lang="el-GR"/>
        </a:p>
      </dgm:t>
    </dgm:pt>
    <dgm:pt modelId="{6025D65D-B73F-4EF6-ABF4-5E04B5A7AF37}" type="pres">
      <dgm:prSet presAssocID="{B4159C30-DBE3-473F-B6E7-4D39883C930F}" presName="connector1" presStyleLbl="sibTrans2D1" presStyleIdx="0" presStyleCnt="3"/>
      <dgm:spPr/>
      <dgm:t>
        <a:bodyPr/>
        <a:lstStyle/>
        <a:p>
          <a:endParaRPr lang="el-GR"/>
        </a:p>
      </dgm:t>
    </dgm:pt>
    <dgm:pt modelId="{290F5C22-CF0A-4CB2-B472-D5E5821DECD3}" type="pres">
      <dgm:prSet presAssocID="{0BDD5ED4-7A52-4970-B38F-B7D725E6E8BE}" presName="connector2" presStyleLbl="sibTrans2D1" presStyleIdx="1" presStyleCnt="3"/>
      <dgm:spPr/>
      <dgm:t>
        <a:bodyPr/>
        <a:lstStyle/>
        <a:p>
          <a:endParaRPr lang="el-GR"/>
        </a:p>
      </dgm:t>
    </dgm:pt>
    <dgm:pt modelId="{C7BCA0E9-7645-4D08-8F18-9673919513F8}" type="pres">
      <dgm:prSet presAssocID="{06DDF0F3-50E9-472E-9D39-8FD5296C5731}" presName="connector3" presStyleLbl="sibTrans2D1" presStyleIdx="2" presStyleCnt="3"/>
      <dgm:spPr/>
      <dgm:t>
        <a:bodyPr/>
        <a:lstStyle/>
        <a:p>
          <a:endParaRPr lang="el-GR"/>
        </a:p>
      </dgm:t>
    </dgm:pt>
  </dgm:ptLst>
  <dgm:cxnLst>
    <dgm:cxn modelId="{4500F10C-4F01-43DE-8364-EABB5F0B256C}" type="presOf" srcId="{06DDF0F3-50E9-472E-9D39-8FD5296C5731}" destId="{C7BCA0E9-7645-4D08-8F18-9673919513F8}" srcOrd="0" destOrd="0" presId="urn:microsoft.com/office/officeart/2005/8/layout/gear1"/>
    <dgm:cxn modelId="{29B9AF07-F06E-4A83-ACF8-E61707928D2B}" type="presOf" srcId="{1BAD8522-E1D8-4100-9F9C-B922C6893C90}" destId="{4A1E04C7-C721-49A0-BF93-82A6C7770B7C}" srcOrd="0" destOrd="0" presId="urn:microsoft.com/office/officeart/2005/8/layout/gear1"/>
    <dgm:cxn modelId="{5C1DEFAB-AF01-4943-8EE0-865839E00166}" type="presOf" srcId="{EC912083-46BA-47EC-834F-B53C28E6D0BD}" destId="{38F2050C-85B2-4EBD-B141-8AB9EF046FB4}" srcOrd="0" destOrd="0" presId="urn:microsoft.com/office/officeart/2005/8/layout/gear1"/>
    <dgm:cxn modelId="{464D6D11-2D9F-457D-8C62-45E6BBD6615F}" type="presOf" srcId="{B4159C30-DBE3-473F-B6E7-4D39883C930F}" destId="{6025D65D-B73F-4EF6-ABF4-5E04B5A7AF37}" srcOrd="0" destOrd="0" presId="urn:microsoft.com/office/officeart/2005/8/layout/gear1"/>
    <dgm:cxn modelId="{FFC13BB9-7977-4F46-813A-801ECA765BA8}" srcId="{1BAD8522-E1D8-4100-9F9C-B922C6893C90}" destId="{4FAA1860-FC8B-434A-8DCB-7F5894769DB7}" srcOrd="5" destOrd="0" parTransId="{4F38107D-D252-4C3B-89A6-9E7AE51A10E9}" sibTransId="{8FEA8DFD-7E6E-4AC3-9982-7AD0E308D20E}"/>
    <dgm:cxn modelId="{30AAD738-A238-49F8-A23B-5569A7FA805C}" type="presOf" srcId="{D5D008B2-7392-477D-AF0F-CB25BAB6BAD2}" destId="{5534C8CD-BE80-43A5-A9C5-6C5B7A9DF813}" srcOrd="1" destOrd="0" presId="urn:microsoft.com/office/officeart/2005/8/layout/gear1"/>
    <dgm:cxn modelId="{F72DE397-BB05-45A8-9FFE-60EDC3AE0B3C}" type="presOf" srcId="{EC912083-46BA-47EC-834F-B53C28E6D0BD}" destId="{0D16C911-0965-4CDF-9FE9-D177404F5A53}" srcOrd="2" destOrd="0" presId="urn:microsoft.com/office/officeart/2005/8/layout/gear1"/>
    <dgm:cxn modelId="{0EE713EA-2751-4CCE-ABC1-53D905C13613}" type="presOf" srcId="{EC912083-46BA-47EC-834F-B53C28E6D0BD}" destId="{6598722C-C3C1-4691-857C-4A5C08278763}" srcOrd="1" destOrd="0" presId="urn:microsoft.com/office/officeart/2005/8/layout/gear1"/>
    <dgm:cxn modelId="{9FBD0ECA-483D-4EAA-A04F-5D4A51A07E32}" type="presOf" srcId="{BB65AAAE-BF68-4026-9642-6CCF19A8E059}" destId="{9DAC3600-ABA5-46EB-B2BB-C3090B4C1513}" srcOrd="0" destOrd="0" presId="urn:microsoft.com/office/officeart/2005/8/layout/gear1"/>
    <dgm:cxn modelId="{1CAF43DC-18D5-4F42-B481-63E2779DC67B}" srcId="{1BAD8522-E1D8-4100-9F9C-B922C6893C90}" destId="{5BE0CF31-1269-4F42-8E9C-AB1C83B82F91}" srcOrd="4" destOrd="0" parTransId="{75DD0720-7235-4320-A329-86906588B6D0}" sibTransId="{8395DD09-8894-488A-88A5-5320ECC2865E}"/>
    <dgm:cxn modelId="{8F901A58-BB13-4C0B-9D9A-1F0F08EA6F36}" type="presOf" srcId="{BB65AAAE-BF68-4026-9642-6CCF19A8E059}" destId="{12F8B893-886E-4363-8850-8CAAAC90B5C0}" srcOrd="2" destOrd="0" presId="urn:microsoft.com/office/officeart/2005/8/layout/gear1"/>
    <dgm:cxn modelId="{8FF41E0B-5458-4343-85CA-FC2FCD1F99D2}" type="presOf" srcId="{D5D008B2-7392-477D-AF0F-CB25BAB6BAD2}" destId="{B038EB50-D88B-456A-9BB8-29C80C780DEE}" srcOrd="2" destOrd="0" presId="urn:microsoft.com/office/officeart/2005/8/layout/gear1"/>
    <dgm:cxn modelId="{DC444434-42D1-4DD6-B0EE-3D9D715CE4A5}" srcId="{1BAD8522-E1D8-4100-9F9C-B922C6893C90}" destId="{D5D008B2-7392-477D-AF0F-CB25BAB6BAD2}" srcOrd="1" destOrd="0" parTransId="{EEFC44C6-C084-4945-8E2A-B21A2E54650D}" sibTransId="{0BDD5ED4-7A52-4970-B38F-B7D725E6E8BE}"/>
    <dgm:cxn modelId="{80C8FAA2-7F6A-4731-88D0-709E7B334502}" type="presOf" srcId="{D5D008B2-7392-477D-AF0F-CB25BAB6BAD2}" destId="{EEDBE493-DAB7-4763-B0CA-AD0733063C57}" srcOrd="0" destOrd="0" presId="urn:microsoft.com/office/officeart/2005/8/layout/gear1"/>
    <dgm:cxn modelId="{DB34F11A-FAE4-4AB4-B9D4-90E93BD6F280}" type="presOf" srcId="{0BDD5ED4-7A52-4970-B38F-B7D725E6E8BE}" destId="{290F5C22-CF0A-4CB2-B472-D5E5821DECD3}" srcOrd="0" destOrd="0" presId="urn:microsoft.com/office/officeart/2005/8/layout/gear1"/>
    <dgm:cxn modelId="{F6968511-7627-42AC-9695-AC5B50900020}" srcId="{1BAD8522-E1D8-4100-9F9C-B922C6893C90}" destId="{84D735BB-1C33-4138-9A78-305966867970}" srcOrd="3" destOrd="0" parTransId="{47E16F95-38DA-4A32-8E5C-1A0C013B0A61}" sibTransId="{7E191608-6DA8-4C3E-A3B7-9F0B61F2E088}"/>
    <dgm:cxn modelId="{58B63ADD-6CB4-4181-ADBB-3F961B5EAB75}" srcId="{1BAD8522-E1D8-4100-9F9C-B922C6893C90}" destId="{EC912083-46BA-47EC-834F-B53C28E6D0BD}" srcOrd="0" destOrd="0" parTransId="{F1078060-4F1D-4792-900A-9DC3C71D1776}" sibTransId="{B4159C30-DBE3-473F-B6E7-4D39883C930F}"/>
    <dgm:cxn modelId="{57AFFDDA-E565-4DD4-B04C-E8C4B9CAA46F}" type="presOf" srcId="{BB65AAAE-BF68-4026-9642-6CCF19A8E059}" destId="{AE4B1C9D-7723-42C8-B8DF-8B624C22E44F}" srcOrd="3" destOrd="0" presId="urn:microsoft.com/office/officeart/2005/8/layout/gear1"/>
    <dgm:cxn modelId="{DBA777A6-3F9E-43ED-883E-98336F4BAF18}" srcId="{1BAD8522-E1D8-4100-9F9C-B922C6893C90}" destId="{BB65AAAE-BF68-4026-9642-6CCF19A8E059}" srcOrd="2" destOrd="0" parTransId="{940AAEAA-FCD0-4496-AC8E-BC92177EF13A}" sibTransId="{06DDF0F3-50E9-472E-9D39-8FD5296C5731}"/>
    <dgm:cxn modelId="{59294FC9-5AD8-43D8-AEF2-919ABF529BCC}" type="presOf" srcId="{BB65AAAE-BF68-4026-9642-6CCF19A8E059}" destId="{762036C5-CD00-44EA-B7DF-97597A5BD766}" srcOrd="1" destOrd="0" presId="urn:microsoft.com/office/officeart/2005/8/layout/gear1"/>
    <dgm:cxn modelId="{91054953-2166-41B6-87CB-DA4E0A4D3C95}" type="presParOf" srcId="{4A1E04C7-C721-49A0-BF93-82A6C7770B7C}" destId="{38F2050C-85B2-4EBD-B141-8AB9EF046FB4}" srcOrd="0" destOrd="0" presId="urn:microsoft.com/office/officeart/2005/8/layout/gear1"/>
    <dgm:cxn modelId="{8ADF5601-7AF6-4627-A37C-32773535497F}" type="presParOf" srcId="{4A1E04C7-C721-49A0-BF93-82A6C7770B7C}" destId="{6598722C-C3C1-4691-857C-4A5C08278763}" srcOrd="1" destOrd="0" presId="urn:microsoft.com/office/officeart/2005/8/layout/gear1"/>
    <dgm:cxn modelId="{971FAF20-894D-42E0-9239-0C5658E40447}" type="presParOf" srcId="{4A1E04C7-C721-49A0-BF93-82A6C7770B7C}" destId="{0D16C911-0965-4CDF-9FE9-D177404F5A53}" srcOrd="2" destOrd="0" presId="urn:microsoft.com/office/officeart/2005/8/layout/gear1"/>
    <dgm:cxn modelId="{D3085287-561D-4784-A582-35BEDE67601F}" type="presParOf" srcId="{4A1E04C7-C721-49A0-BF93-82A6C7770B7C}" destId="{EEDBE493-DAB7-4763-B0CA-AD0733063C57}" srcOrd="3" destOrd="0" presId="urn:microsoft.com/office/officeart/2005/8/layout/gear1"/>
    <dgm:cxn modelId="{B84F683E-FB76-4943-98E2-D355489B4CF7}" type="presParOf" srcId="{4A1E04C7-C721-49A0-BF93-82A6C7770B7C}" destId="{5534C8CD-BE80-43A5-A9C5-6C5B7A9DF813}" srcOrd="4" destOrd="0" presId="urn:microsoft.com/office/officeart/2005/8/layout/gear1"/>
    <dgm:cxn modelId="{EBA0E039-ECA3-433B-8942-C41FFAF1A637}" type="presParOf" srcId="{4A1E04C7-C721-49A0-BF93-82A6C7770B7C}" destId="{B038EB50-D88B-456A-9BB8-29C80C780DEE}" srcOrd="5" destOrd="0" presId="urn:microsoft.com/office/officeart/2005/8/layout/gear1"/>
    <dgm:cxn modelId="{F21811F3-3391-4A46-AB80-BA8CF0F22A7E}" type="presParOf" srcId="{4A1E04C7-C721-49A0-BF93-82A6C7770B7C}" destId="{9DAC3600-ABA5-46EB-B2BB-C3090B4C1513}" srcOrd="6" destOrd="0" presId="urn:microsoft.com/office/officeart/2005/8/layout/gear1"/>
    <dgm:cxn modelId="{3AB3A766-5576-40E5-8446-27ED9E749100}" type="presParOf" srcId="{4A1E04C7-C721-49A0-BF93-82A6C7770B7C}" destId="{762036C5-CD00-44EA-B7DF-97597A5BD766}" srcOrd="7" destOrd="0" presId="urn:microsoft.com/office/officeart/2005/8/layout/gear1"/>
    <dgm:cxn modelId="{C54139D6-B5F4-4575-BD5D-FEE05EF43A3A}" type="presParOf" srcId="{4A1E04C7-C721-49A0-BF93-82A6C7770B7C}" destId="{12F8B893-886E-4363-8850-8CAAAC90B5C0}" srcOrd="8" destOrd="0" presId="urn:microsoft.com/office/officeart/2005/8/layout/gear1"/>
    <dgm:cxn modelId="{BDF0BA65-2E2C-4C99-B473-6E583DC0FE95}" type="presParOf" srcId="{4A1E04C7-C721-49A0-BF93-82A6C7770B7C}" destId="{AE4B1C9D-7723-42C8-B8DF-8B624C22E44F}" srcOrd="9" destOrd="0" presId="urn:microsoft.com/office/officeart/2005/8/layout/gear1"/>
    <dgm:cxn modelId="{C94D0255-BB0C-4742-8A6A-E786EE935EA7}" type="presParOf" srcId="{4A1E04C7-C721-49A0-BF93-82A6C7770B7C}" destId="{6025D65D-B73F-4EF6-ABF4-5E04B5A7AF37}" srcOrd="10" destOrd="0" presId="urn:microsoft.com/office/officeart/2005/8/layout/gear1"/>
    <dgm:cxn modelId="{3616394B-217D-4B40-A724-D6C5799BDEAB}" type="presParOf" srcId="{4A1E04C7-C721-49A0-BF93-82A6C7770B7C}" destId="{290F5C22-CF0A-4CB2-B472-D5E5821DECD3}" srcOrd="11" destOrd="0" presId="urn:microsoft.com/office/officeart/2005/8/layout/gear1"/>
    <dgm:cxn modelId="{EAD20FFF-46C6-4834-9CDB-63B73001E0B7}" type="presParOf" srcId="{4A1E04C7-C721-49A0-BF93-82A6C7770B7C}" destId="{C7BCA0E9-7645-4D08-8F18-9673919513F8}" srcOrd="12" destOrd="0" presId="urn:microsoft.com/office/officeart/2005/8/layout/gear1"/>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BFDD2E2-BD24-4BAA-B935-BD66A5751CA8}">
      <dsp:nvSpPr>
        <dsp:cNvPr id="0" name=""/>
        <dsp:cNvSpPr/>
      </dsp:nvSpPr>
      <dsp:spPr>
        <a:xfrm>
          <a:off x="482" y="52458"/>
          <a:ext cx="2016035" cy="806414"/>
        </a:xfrm>
        <a:prstGeom prst="chevron">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glow rad="63500">
            <a:schemeClr val="accent4">
              <a:hueOff val="0"/>
              <a:satOff val="0"/>
              <a:lumOff val="0"/>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l-GR" sz="1400" b="1" kern="1200" baseline="0" dirty="0" smtClean="0">
              <a:solidFill>
                <a:schemeClr val="accent6">
                  <a:lumMod val="50000"/>
                </a:schemeClr>
              </a:solidFill>
              <a:latin typeface="Cavolini" charset="0"/>
              <a:cs typeface="Cavolini" charset="0"/>
            </a:rPr>
            <a:t>Γαλλικά και εικαστικά</a:t>
          </a:r>
          <a:endParaRPr lang="en-US" sz="1400" b="1" kern="1200" baseline="0" dirty="0">
            <a:solidFill>
              <a:schemeClr val="accent6">
                <a:lumMod val="50000"/>
              </a:schemeClr>
            </a:solidFill>
            <a:latin typeface="Cavolini" charset="0"/>
            <a:cs typeface="Cavolini" charset="0"/>
          </a:endParaRPr>
        </a:p>
      </dsp:txBody>
      <dsp:txXfrm>
        <a:off x="482" y="52458"/>
        <a:ext cx="2016035" cy="806414"/>
      </dsp:txXfrm>
    </dsp:sp>
    <dsp:sp modelId="{4D8B7FA6-ECEE-49B7-9320-058FABDA4C93}">
      <dsp:nvSpPr>
        <dsp:cNvPr id="0" name=""/>
        <dsp:cNvSpPr/>
      </dsp:nvSpPr>
      <dsp:spPr>
        <a:xfrm>
          <a:off x="1754433" y="121003"/>
          <a:ext cx="6380731" cy="669323"/>
        </a:xfrm>
        <a:prstGeom prst="chevron">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l-GR" sz="1400" b="1" kern="1200" dirty="0" smtClean="0">
              <a:solidFill>
                <a:schemeClr val="accent3">
                  <a:lumMod val="75000"/>
                </a:schemeClr>
              </a:solidFill>
            </a:rPr>
            <a:t>Φτιάχνουμε το παγκάκι της συγχώρησης και της διαμεσολάβησης</a:t>
          </a:r>
          <a:endParaRPr lang="en-US" sz="1400" b="1" kern="1200" dirty="0">
            <a:solidFill>
              <a:schemeClr val="accent3">
                <a:lumMod val="75000"/>
              </a:schemeClr>
            </a:solidFill>
          </a:endParaRPr>
        </a:p>
      </dsp:txBody>
      <dsp:txXfrm>
        <a:off x="1754433" y="121003"/>
        <a:ext cx="6380731" cy="669323"/>
      </dsp:txXfrm>
    </dsp:sp>
    <dsp:sp modelId="{2CBCBFBE-0D79-4534-B258-D3AAAA1B010D}">
      <dsp:nvSpPr>
        <dsp:cNvPr id="0" name=""/>
        <dsp:cNvSpPr/>
      </dsp:nvSpPr>
      <dsp:spPr>
        <a:xfrm>
          <a:off x="482" y="971771"/>
          <a:ext cx="2016035" cy="806414"/>
        </a:xfrm>
        <a:prstGeom prst="chevron">
          <a:avLst/>
        </a:prstGeom>
        <a:solidFill>
          <a:schemeClr val="accent4">
            <a:hueOff val="3436630"/>
            <a:satOff val="-11539"/>
            <a:lumOff val="-2304"/>
            <a:alphaOff val="0"/>
          </a:schemeClr>
        </a:solidFill>
        <a:ln w="38100" cap="flat" cmpd="sng" algn="ctr">
          <a:solidFill>
            <a:schemeClr val="lt1">
              <a:hueOff val="0"/>
              <a:satOff val="0"/>
              <a:lumOff val="0"/>
              <a:alphaOff val="0"/>
            </a:schemeClr>
          </a:solidFill>
          <a:prstDash val="solid"/>
        </a:ln>
        <a:effectLst>
          <a:glow rad="63500">
            <a:schemeClr val="accent4">
              <a:hueOff val="3436630"/>
              <a:satOff val="-11539"/>
              <a:lumOff val="-2304"/>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l-GR" sz="1400" b="1" kern="1200" dirty="0" smtClean="0">
              <a:solidFill>
                <a:srgbClr val="0070C0"/>
              </a:solidFill>
              <a:latin typeface="Cavolini" charset="0"/>
              <a:cs typeface="Cavolini" charset="0"/>
            </a:rPr>
            <a:t>Γαλλικά και Λογοτεχνία</a:t>
          </a:r>
          <a:endParaRPr lang="en-US" sz="1400" b="1" kern="1200" dirty="0">
            <a:solidFill>
              <a:srgbClr val="0070C0"/>
            </a:solidFill>
            <a:latin typeface="Cavolini" charset="0"/>
            <a:cs typeface="Cavolini" charset="0"/>
          </a:endParaRPr>
        </a:p>
      </dsp:txBody>
      <dsp:txXfrm>
        <a:off x="482" y="971771"/>
        <a:ext cx="2016035" cy="806414"/>
      </dsp:txXfrm>
    </dsp:sp>
    <dsp:sp modelId="{6F4A3C49-7A40-4CCE-B3A7-C6FD438C41EB}">
      <dsp:nvSpPr>
        <dsp:cNvPr id="0" name=""/>
        <dsp:cNvSpPr/>
      </dsp:nvSpPr>
      <dsp:spPr>
        <a:xfrm>
          <a:off x="1754433" y="1040316"/>
          <a:ext cx="5544712" cy="669323"/>
        </a:xfrm>
        <a:prstGeom prst="chevron">
          <a:avLst/>
        </a:prstGeom>
        <a:solidFill>
          <a:schemeClr val="accent4">
            <a:tint val="40000"/>
            <a:alpha val="90000"/>
            <a:hueOff val="3475252"/>
            <a:satOff val="-19424"/>
            <a:lumOff val="-1464"/>
            <a:alphaOff val="0"/>
          </a:schemeClr>
        </a:solidFill>
        <a:ln w="19050" cap="flat" cmpd="sng" algn="ctr">
          <a:solidFill>
            <a:schemeClr val="accent4">
              <a:tint val="40000"/>
              <a:alpha val="90000"/>
              <a:hueOff val="3475252"/>
              <a:satOff val="-19424"/>
              <a:lumOff val="-14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l-GR" sz="1400" b="1" kern="1200" dirty="0" smtClean="0">
              <a:solidFill>
                <a:srgbClr val="0070C0"/>
              </a:solidFill>
            </a:rPr>
            <a:t>Ζωγραφίζουμε τις καρέκλες της τάξης: κάθε μαθητής/</a:t>
          </a:r>
          <a:r>
            <a:rPr lang="el-GR" sz="1400" b="1" kern="1200" dirty="0" err="1" smtClean="0">
              <a:solidFill>
                <a:srgbClr val="0070C0"/>
              </a:solidFill>
            </a:rPr>
            <a:t>τρια</a:t>
          </a:r>
          <a:r>
            <a:rPr lang="el-GR" sz="1400" b="1" kern="1200" dirty="0" smtClean="0">
              <a:solidFill>
                <a:srgbClr val="0070C0"/>
              </a:solidFill>
            </a:rPr>
            <a:t> επιλέγει την αξία που τον αντιπροσωπεύει περισσότερο</a:t>
          </a:r>
          <a:r>
            <a:rPr lang="el-GR" sz="1400" b="1" kern="1200" dirty="0" smtClean="0">
              <a:solidFill>
                <a:srgbClr val="0070C0"/>
              </a:solidFill>
              <a:latin typeface="Cavolini" charset="0"/>
              <a:cs typeface="Cavolini" charset="0"/>
            </a:rPr>
            <a:t> (στα ελληνικά και στα γαλλικά)</a:t>
          </a:r>
          <a:endParaRPr lang="en-US" sz="1400" b="1" kern="1200" dirty="0">
            <a:solidFill>
              <a:srgbClr val="0070C0"/>
            </a:solidFill>
            <a:latin typeface="Cavolini" charset="0"/>
            <a:cs typeface="Cavolini" charset="0"/>
          </a:endParaRPr>
        </a:p>
      </dsp:txBody>
      <dsp:txXfrm>
        <a:off x="1754433" y="1040316"/>
        <a:ext cx="5544712" cy="669323"/>
      </dsp:txXfrm>
    </dsp:sp>
    <dsp:sp modelId="{5E250351-5D69-4DAC-BF36-BAD6C7380A54}">
      <dsp:nvSpPr>
        <dsp:cNvPr id="0" name=""/>
        <dsp:cNvSpPr/>
      </dsp:nvSpPr>
      <dsp:spPr>
        <a:xfrm>
          <a:off x="482" y="1891083"/>
          <a:ext cx="2016035" cy="806414"/>
        </a:xfrm>
        <a:prstGeom prst="chevron">
          <a:avLst/>
        </a:prstGeom>
        <a:gradFill rotWithShape="1">
          <a:gsLst>
            <a:gs pos="0">
              <a:schemeClr val="accent6">
                <a:tint val="48000"/>
                <a:satMod val="138000"/>
              </a:schemeClr>
            </a:gs>
            <a:gs pos="25000">
              <a:schemeClr val="accent6">
                <a:tint val="85000"/>
              </a:schemeClr>
            </a:gs>
            <a:gs pos="40000">
              <a:schemeClr val="accent6">
                <a:tint val="92000"/>
              </a:schemeClr>
            </a:gs>
            <a:gs pos="50000">
              <a:schemeClr val="accent6">
                <a:tint val="93000"/>
              </a:schemeClr>
            </a:gs>
            <a:gs pos="60000">
              <a:schemeClr val="accent6">
                <a:tint val="92000"/>
              </a:schemeClr>
            </a:gs>
            <a:gs pos="75000">
              <a:schemeClr val="accent6">
                <a:tint val="83000"/>
                <a:satMod val="108000"/>
              </a:schemeClr>
            </a:gs>
            <a:gs pos="100000">
              <a:schemeClr val="accent6">
                <a:tint val="48000"/>
                <a:satMod val="150000"/>
              </a:schemeClr>
            </a:gs>
          </a:gsLst>
          <a:lin ang="5400000" scaled="0"/>
        </a:gradFill>
        <a:ln w="12000" cap="flat" cmpd="sng" algn="ctr">
          <a:solidFill>
            <a:schemeClr val="accent6"/>
          </a:solidFill>
          <a:prstDash val="solid"/>
        </a:ln>
        <a:effectLst>
          <a:glow rad="63500">
            <a:schemeClr val="accent6">
              <a:alpha val="45000"/>
              <a:satMod val="120000"/>
            </a:schemeClr>
          </a:glow>
        </a:effectLst>
        <a:scene3d>
          <a:camera prst="orthographicFront" fov="0">
            <a:rot lat="0" lon="0" rev="0"/>
          </a:camera>
          <a:lightRig rig="brightRoom" dir="tl">
            <a:rot lat="0" lon="0" rev="8700000"/>
          </a:lightRig>
        </a:scene3d>
        <a:sp3d>
          <a:bevelT w="0" h="0"/>
          <a:contourClr>
            <a:schemeClr val="accent6">
              <a:tint val="70000"/>
            </a:schemeClr>
          </a:contourClr>
        </a:sp3d>
      </dsp:spPr>
      <dsp:style>
        <a:lnRef idx="1">
          <a:schemeClr val="accent6"/>
        </a:lnRef>
        <a:fillRef idx="3">
          <a:schemeClr val="accent6"/>
        </a:fillRef>
        <a:effectRef idx="2">
          <a:schemeClr val="accent6"/>
        </a:effectRef>
        <a:fontRef idx="minor">
          <a:schemeClr val="lt1"/>
        </a:fontRef>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l-GR" sz="1200" b="1" kern="1200" dirty="0" smtClean="0">
              <a:solidFill>
                <a:schemeClr val="accent1">
                  <a:lumMod val="75000"/>
                </a:schemeClr>
              </a:solidFill>
              <a:latin typeface="Cavolini" charset="0"/>
              <a:cs typeface="Cavolini" charset="0"/>
            </a:rPr>
            <a:t>Γαλλικά και κοινωνική και πολιτική αγωγή</a:t>
          </a:r>
          <a:endParaRPr lang="en-US" sz="1200" b="1" kern="1200" dirty="0">
            <a:solidFill>
              <a:schemeClr val="accent1">
                <a:lumMod val="75000"/>
              </a:schemeClr>
            </a:solidFill>
            <a:latin typeface="Cavolini" charset="0"/>
            <a:cs typeface="Cavolini" charset="0"/>
          </a:endParaRPr>
        </a:p>
      </dsp:txBody>
      <dsp:txXfrm>
        <a:off x="482" y="1891083"/>
        <a:ext cx="2016035" cy="806414"/>
      </dsp:txXfrm>
    </dsp:sp>
    <dsp:sp modelId="{D7918BC5-1FB7-40B1-B2B6-8C09DE7A8AF5}">
      <dsp:nvSpPr>
        <dsp:cNvPr id="0" name=""/>
        <dsp:cNvSpPr/>
      </dsp:nvSpPr>
      <dsp:spPr>
        <a:xfrm>
          <a:off x="1754433" y="1959628"/>
          <a:ext cx="5540211" cy="669323"/>
        </a:xfrm>
        <a:prstGeom prst="chevron">
          <a:avLst/>
        </a:prstGeom>
        <a:gradFill rotWithShape="1">
          <a:gsLst>
            <a:gs pos="0">
              <a:schemeClr val="accent2">
                <a:tint val="48000"/>
                <a:satMod val="138000"/>
              </a:schemeClr>
            </a:gs>
            <a:gs pos="25000">
              <a:schemeClr val="accent2">
                <a:tint val="85000"/>
              </a:schemeClr>
            </a:gs>
            <a:gs pos="40000">
              <a:schemeClr val="accent2">
                <a:tint val="92000"/>
              </a:schemeClr>
            </a:gs>
            <a:gs pos="50000">
              <a:schemeClr val="accent2">
                <a:tint val="93000"/>
              </a:schemeClr>
            </a:gs>
            <a:gs pos="60000">
              <a:schemeClr val="accent2">
                <a:tint val="92000"/>
              </a:schemeClr>
            </a:gs>
            <a:gs pos="75000">
              <a:schemeClr val="accent2">
                <a:tint val="83000"/>
                <a:satMod val="108000"/>
              </a:schemeClr>
            </a:gs>
            <a:gs pos="100000">
              <a:schemeClr val="accent2">
                <a:tint val="48000"/>
                <a:satMod val="150000"/>
              </a:schemeClr>
            </a:gs>
          </a:gsLst>
          <a:lin ang="5400000" scaled="0"/>
        </a:gradFill>
        <a:ln w="12000" cap="flat" cmpd="sng" algn="ctr">
          <a:solidFill>
            <a:schemeClr val="accent2"/>
          </a:solidFill>
          <a:prstDash val="solid"/>
        </a:ln>
        <a:effectLst>
          <a:glow rad="63500">
            <a:schemeClr val="accent2">
              <a:alpha val="45000"/>
              <a:satMod val="120000"/>
            </a:schemeClr>
          </a:glow>
        </a:effectLst>
        <a:scene3d>
          <a:camera prst="orthographicFront" fov="0">
            <a:rot lat="0" lon="0" rev="0"/>
          </a:camera>
          <a:lightRig rig="brightRoom" dir="tl">
            <a:rot lat="0" lon="0" rev="8700000"/>
          </a:lightRig>
        </a:scene3d>
        <a:sp3d>
          <a:bevelT w="0" h="0"/>
          <a:contourClr>
            <a:schemeClr val="accent2">
              <a:tint val="70000"/>
            </a:schemeClr>
          </a:contourClr>
        </a:sp3d>
      </dsp:spPr>
      <dsp:style>
        <a:lnRef idx="1">
          <a:schemeClr val="accent2"/>
        </a:lnRef>
        <a:fillRef idx="3">
          <a:schemeClr val="accent2"/>
        </a:fillRef>
        <a:effectRef idx="2">
          <a:schemeClr val="accent2"/>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l-GR" sz="1400" b="1" kern="1200" dirty="0" smtClean="0">
              <a:solidFill>
                <a:schemeClr val="accent1">
                  <a:lumMod val="75000"/>
                </a:schemeClr>
              </a:solidFill>
              <a:latin typeface="Cavolini" charset="0"/>
              <a:cs typeface="Cavolini" charset="0"/>
            </a:rPr>
            <a:t>Φτιάχνουμε αφίσες και </a:t>
          </a:r>
          <a:r>
            <a:rPr lang="el-GR" sz="1400" b="1" kern="1200" dirty="0" err="1" smtClean="0">
              <a:solidFill>
                <a:schemeClr val="accent1">
                  <a:lumMod val="75000"/>
                </a:schemeClr>
              </a:solidFill>
              <a:latin typeface="Cavolini" charset="0"/>
              <a:cs typeface="Cavolini" charset="0"/>
            </a:rPr>
            <a:t>συννεφόλεξα</a:t>
          </a:r>
          <a:r>
            <a:rPr lang="el-GR" sz="1400" b="1" kern="1200" dirty="0" smtClean="0">
              <a:solidFill>
                <a:schemeClr val="accent1">
                  <a:lumMod val="75000"/>
                </a:schemeClr>
              </a:solidFill>
              <a:latin typeface="Cavolini" charset="0"/>
              <a:cs typeface="Cavolini" charset="0"/>
            </a:rPr>
            <a:t> με θέμα το </a:t>
          </a:r>
          <a:r>
            <a:rPr lang="en-US" sz="1400" b="1" kern="1200" dirty="0" smtClean="0">
              <a:solidFill>
                <a:schemeClr val="accent1">
                  <a:lumMod val="75000"/>
                </a:schemeClr>
              </a:solidFill>
              <a:latin typeface="Cavolini" charset="0"/>
              <a:cs typeface="Cavolini" charset="0"/>
            </a:rPr>
            <a:t>bullying</a:t>
          </a:r>
          <a:endParaRPr lang="en-US" sz="1400" b="1" kern="1200" dirty="0">
            <a:solidFill>
              <a:schemeClr val="accent1">
                <a:lumMod val="75000"/>
              </a:schemeClr>
            </a:solidFill>
            <a:latin typeface="Cavolini" charset="0"/>
            <a:cs typeface="Cavolini" charset="0"/>
          </a:endParaRPr>
        </a:p>
      </dsp:txBody>
      <dsp:txXfrm>
        <a:off x="1754433" y="1959628"/>
        <a:ext cx="5540211" cy="669323"/>
      </dsp:txXfrm>
    </dsp:sp>
    <dsp:sp modelId="{7387EECE-E306-46C4-9A7A-A2B51E8CCED0}">
      <dsp:nvSpPr>
        <dsp:cNvPr id="0" name=""/>
        <dsp:cNvSpPr/>
      </dsp:nvSpPr>
      <dsp:spPr>
        <a:xfrm>
          <a:off x="76201" y="2848430"/>
          <a:ext cx="2016035" cy="806414"/>
        </a:xfrm>
        <a:prstGeom prst="chevron">
          <a:avLst/>
        </a:prstGeom>
        <a:solidFill>
          <a:schemeClr val="accent4">
            <a:hueOff val="10309891"/>
            <a:satOff val="-34617"/>
            <a:lumOff val="-6911"/>
            <a:alphaOff val="0"/>
          </a:schemeClr>
        </a:solidFill>
        <a:ln w="38100" cap="flat" cmpd="sng" algn="ctr">
          <a:solidFill>
            <a:schemeClr val="lt1">
              <a:hueOff val="0"/>
              <a:satOff val="0"/>
              <a:lumOff val="0"/>
              <a:alphaOff val="0"/>
            </a:schemeClr>
          </a:solidFill>
          <a:prstDash val="solid"/>
        </a:ln>
        <a:effectLst>
          <a:glow rad="63500">
            <a:schemeClr val="accent4">
              <a:hueOff val="10309891"/>
              <a:satOff val="-34617"/>
              <a:lumOff val="-6911"/>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10160" rIns="0" bIns="10160" numCol="1" spcCol="1270" anchor="ctr" anchorCtr="0">
          <a:noAutofit/>
        </a:bodyPr>
        <a:lstStyle/>
        <a:p>
          <a:pPr lvl="0" algn="ctr" defTabSz="711200">
            <a:lnSpc>
              <a:spcPct val="90000"/>
            </a:lnSpc>
            <a:spcBef>
              <a:spcPct val="0"/>
            </a:spcBef>
            <a:spcAft>
              <a:spcPct val="35000"/>
            </a:spcAft>
          </a:pPr>
          <a:r>
            <a:rPr lang="el-GR" sz="1600" kern="1200" dirty="0" smtClean="0"/>
            <a:t>Γαλλικά και Μουσική</a:t>
          </a:r>
          <a:endParaRPr lang="en-US" sz="1600" kern="1200" dirty="0"/>
        </a:p>
      </dsp:txBody>
      <dsp:txXfrm>
        <a:off x="76201" y="2848430"/>
        <a:ext cx="2016035" cy="806414"/>
      </dsp:txXfrm>
    </dsp:sp>
    <dsp:sp modelId="{C9AF972C-096E-415D-BD00-69F695F15DC3}">
      <dsp:nvSpPr>
        <dsp:cNvPr id="0" name=""/>
        <dsp:cNvSpPr/>
      </dsp:nvSpPr>
      <dsp:spPr>
        <a:xfrm>
          <a:off x="1905001" y="2848426"/>
          <a:ext cx="5207791" cy="821728"/>
        </a:xfrm>
        <a:prstGeom prst="chevron">
          <a:avLst/>
        </a:prstGeom>
        <a:gradFill rotWithShape="1">
          <a:gsLst>
            <a:gs pos="0">
              <a:schemeClr val="accent1">
                <a:tint val="25000"/>
                <a:satMod val="125000"/>
              </a:schemeClr>
            </a:gs>
            <a:gs pos="40000">
              <a:schemeClr val="accent1">
                <a:tint val="55000"/>
                <a:satMod val="130000"/>
              </a:schemeClr>
            </a:gs>
            <a:gs pos="50000">
              <a:schemeClr val="accent1">
                <a:tint val="59000"/>
                <a:satMod val="130000"/>
              </a:schemeClr>
            </a:gs>
            <a:gs pos="65000">
              <a:schemeClr val="accent1">
                <a:tint val="55000"/>
                <a:satMod val="130000"/>
              </a:schemeClr>
            </a:gs>
            <a:gs pos="100000">
              <a:schemeClr val="accent1">
                <a:tint val="20000"/>
                <a:satMod val="125000"/>
              </a:schemeClr>
            </a:gs>
          </a:gsLst>
          <a:lin ang="5400000" scaled="0"/>
        </a:gradFill>
        <a:ln w="12000" cap="flat" cmpd="sng" algn="ctr">
          <a:solidFill>
            <a:schemeClr val="accent1"/>
          </a:solidFill>
          <a:prstDash val="solid"/>
        </a:ln>
        <a:effectLst>
          <a:glow rad="63500">
            <a:schemeClr val="accent1">
              <a:alpha val="45000"/>
              <a:satMod val="120000"/>
            </a:schemeClr>
          </a:glo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l-GR" sz="1400" b="1" kern="1200" dirty="0" smtClean="0">
              <a:solidFill>
                <a:schemeClr val="accent5">
                  <a:lumMod val="75000"/>
                </a:schemeClr>
              </a:solidFill>
            </a:rPr>
            <a:t>Τραγουδάμε τις αξίες μας στα ελληνικά και στα γαλλικά!</a:t>
          </a:r>
          <a:endParaRPr lang="en-US" sz="1400" b="1" kern="1200" dirty="0">
            <a:solidFill>
              <a:schemeClr val="accent5">
                <a:lumMod val="75000"/>
              </a:schemeClr>
            </a:solidFill>
          </a:endParaRPr>
        </a:p>
      </dsp:txBody>
      <dsp:txXfrm>
        <a:off x="1905001" y="2848426"/>
        <a:ext cx="5207791" cy="821728"/>
      </dsp:txXfrm>
    </dsp:sp>
    <dsp:sp modelId="{11511B7E-FB95-473D-98D1-0CC6477466BB}">
      <dsp:nvSpPr>
        <dsp:cNvPr id="0" name=""/>
        <dsp:cNvSpPr/>
      </dsp:nvSpPr>
      <dsp:spPr>
        <a:xfrm>
          <a:off x="76201" y="3891829"/>
          <a:ext cx="2016035" cy="806414"/>
        </a:xfrm>
        <a:prstGeom prst="chevron">
          <a:avLst/>
        </a:prstGeom>
        <a:solidFill>
          <a:schemeClr val="accent4">
            <a:hueOff val="13746521"/>
            <a:satOff val="-46156"/>
            <a:lumOff val="-9215"/>
            <a:alphaOff val="0"/>
          </a:schemeClr>
        </a:solidFill>
        <a:ln w="38100" cap="flat" cmpd="sng" algn="ctr">
          <a:solidFill>
            <a:schemeClr val="lt1">
              <a:hueOff val="0"/>
              <a:satOff val="0"/>
              <a:lumOff val="0"/>
              <a:alphaOff val="0"/>
            </a:schemeClr>
          </a:solidFill>
          <a:prstDash val="solid"/>
        </a:ln>
        <a:effectLst>
          <a:glow rad="63500">
            <a:schemeClr val="accent4">
              <a:hueOff val="13746521"/>
              <a:satOff val="-46156"/>
              <a:lumOff val="-9215"/>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l-GR" sz="1400" kern="1200" dirty="0" smtClean="0"/>
            <a:t>Γαλλικά και Φυσική </a:t>
          </a:r>
          <a:r>
            <a:rPr lang="en-US" sz="1400" kern="1200" dirty="0" smtClean="0"/>
            <a:t> </a:t>
          </a:r>
          <a:endParaRPr lang="en-US" sz="1400" kern="1200" dirty="0"/>
        </a:p>
      </dsp:txBody>
      <dsp:txXfrm>
        <a:off x="76201" y="3891829"/>
        <a:ext cx="2016035" cy="806414"/>
      </dsp:txXfrm>
    </dsp:sp>
    <dsp:sp modelId="{C30C3EB7-F87A-4B7D-843A-65A1D08725E5}">
      <dsp:nvSpPr>
        <dsp:cNvPr id="0" name=""/>
        <dsp:cNvSpPr/>
      </dsp:nvSpPr>
      <dsp:spPr>
        <a:xfrm>
          <a:off x="2057397" y="3797481"/>
          <a:ext cx="5164904" cy="900762"/>
        </a:xfrm>
        <a:prstGeom prst="chevron">
          <a:avLst/>
        </a:prstGeom>
        <a:gradFill rotWithShape="1">
          <a:gsLst>
            <a:gs pos="0">
              <a:schemeClr val="accent5">
                <a:tint val="25000"/>
                <a:satMod val="125000"/>
              </a:schemeClr>
            </a:gs>
            <a:gs pos="40000">
              <a:schemeClr val="accent5">
                <a:tint val="55000"/>
                <a:satMod val="130000"/>
              </a:schemeClr>
            </a:gs>
            <a:gs pos="50000">
              <a:schemeClr val="accent5">
                <a:tint val="59000"/>
                <a:satMod val="130000"/>
              </a:schemeClr>
            </a:gs>
            <a:gs pos="65000">
              <a:schemeClr val="accent5">
                <a:tint val="55000"/>
                <a:satMod val="130000"/>
              </a:schemeClr>
            </a:gs>
            <a:gs pos="100000">
              <a:schemeClr val="accent5">
                <a:tint val="20000"/>
                <a:satMod val="125000"/>
              </a:schemeClr>
            </a:gs>
          </a:gsLst>
          <a:lin ang="5400000" scaled="0"/>
        </a:gradFill>
        <a:ln w="12000" cap="flat" cmpd="sng" algn="ctr">
          <a:solidFill>
            <a:schemeClr val="accent5"/>
          </a:solidFill>
          <a:prstDash val="solid"/>
        </a:ln>
        <a:effectLst>
          <a:glow rad="63500">
            <a:schemeClr val="accent5">
              <a:alpha val="45000"/>
              <a:satMod val="120000"/>
            </a:schemeClr>
          </a:glow>
        </a:effectLst>
      </dsp:spPr>
      <dsp:style>
        <a:lnRef idx="1">
          <a:schemeClr val="accent5"/>
        </a:lnRef>
        <a:fillRef idx="2">
          <a:schemeClr val="accent5"/>
        </a:fillRef>
        <a:effectRef idx="1">
          <a:schemeClr val="accent5"/>
        </a:effectRef>
        <a:fontRef idx="minor">
          <a:schemeClr val="dk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l-GR" sz="1400" b="1" kern="1200" dirty="0" smtClean="0">
              <a:solidFill>
                <a:schemeClr val="accent5">
                  <a:lumMod val="75000"/>
                </a:schemeClr>
              </a:solidFill>
            </a:rPr>
            <a:t>Συνεργαζόμαστε στην..επιβράβευση και πάμε μαζί εκδρομή!</a:t>
          </a:r>
          <a:endParaRPr lang="en-US" sz="1400" b="1" kern="1200" dirty="0">
            <a:solidFill>
              <a:schemeClr val="accent5">
                <a:lumMod val="75000"/>
              </a:schemeClr>
            </a:solidFill>
          </a:endParaRPr>
        </a:p>
      </dsp:txBody>
      <dsp:txXfrm>
        <a:off x="2057397" y="3797481"/>
        <a:ext cx="5164904" cy="900762"/>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EDD3224-DBAE-4E02-9FDA-C3ADE9571010}">
      <dsp:nvSpPr>
        <dsp:cNvPr id="0" name=""/>
        <dsp:cNvSpPr/>
      </dsp:nvSpPr>
      <dsp:spPr>
        <a:xfrm rot="16200000">
          <a:off x="-1480315" y="1480315"/>
          <a:ext cx="4038600" cy="1077968"/>
        </a:xfrm>
        <a:prstGeom prst="flowChartManualOperation">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glow rad="63500">
            <a:schemeClr val="accent5">
              <a:hueOff val="0"/>
              <a:satOff val="0"/>
              <a:lumOff val="0"/>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0" rIns="76200" bIns="0" numCol="1" spcCol="1270" anchor="ctr" anchorCtr="0">
          <a:noAutofit/>
        </a:bodyPr>
        <a:lstStyle/>
        <a:p>
          <a:pPr lvl="0" algn="ctr" defTabSz="533400">
            <a:lnSpc>
              <a:spcPct val="90000"/>
            </a:lnSpc>
            <a:spcBef>
              <a:spcPct val="0"/>
            </a:spcBef>
            <a:spcAft>
              <a:spcPct val="35000"/>
            </a:spcAft>
          </a:pPr>
          <a:r>
            <a:rPr lang="el-GR" sz="1200" b="1" kern="1200" dirty="0" smtClean="0">
              <a:latin typeface="Cavolini" charset="0"/>
              <a:cs typeface="Cavolini" charset="0"/>
            </a:rPr>
            <a:t>Το σύστημα εφαρμόστηκε καθημερινά στην εκπαιδευτική διαδικασία</a:t>
          </a:r>
          <a:endParaRPr lang="en-US" sz="1200" b="1" kern="1200" dirty="0">
            <a:latin typeface="Cavolini" charset="0"/>
            <a:cs typeface="Cavolini" charset="0"/>
          </a:endParaRPr>
        </a:p>
      </dsp:txBody>
      <dsp:txXfrm rot="16200000">
        <a:off x="-1480315" y="1480315"/>
        <a:ext cx="4038600" cy="1077968"/>
      </dsp:txXfrm>
    </dsp:sp>
    <dsp:sp modelId="{7D6DA119-1997-4588-93AB-641651AFF561}">
      <dsp:nvSpPr>
        <dsp:cNvPr id="0" name=""/>
        <dsp:cNvSpPr/>
      </dsp:nvSpPr>
      <dsp:spPr>
        <a:xfrm rot="16200000">
          <a:off x="-318019" y="1437798"/>
          <a:ext cx="4038600" cy="1163003"/>
        </a:xfrm>
        <a:prstGeom prst="flowChartManualOperation">
          <a:avLst/>
        </a:prstGeom>
        <a:solidFill>
          <a:schemeClr val="accent5">
            <a:hueOff val="-1616805"/>
            <a:satOff val="1135"/>
            <a:lumOff val="1064"/>
            <a:alphaOff val="0"/>
          </a:schemeClr>
        </a:solidFill>
        <a:ln w="38100" cap="flat" cmpd="sng" algn="ctr">
          <a:solidFill>
            <a:schemeClr val="lt1">
              <a:hueOff val="0"/>
              <a:satOff val="0"/>
              <a:lumOff val="0"/>
              <a:alphaOff val="0"/>
            </a:schemeClr>
          </a:solidFill>
          <a:prstDash val="solid"/>
        </a:ln>
        <a:effectLst>
          <a:glow rad="63500">
            <a:schemeClr val="accent5">
              <a:hueOff val="-1616805"/>
              <a:satOff val="1135"/>
              <a:lumOff val="1064"/>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0" rIns="76200" bIns="0" numCol="1" spcCol="1270" anchor="ctr" anchorCtr="0">
          <a:noAutofit/>
        </a:bodyPr>
        <a:lstStyle/>
        <a:p>
          <a:pPr lvl="0" algn="ctr" defTabSz="533400">
            <a:lnSpc>
              <a:spcPct val="90000"/>
            </a:lnSpc>
            <a:spcBef>
              <a:spcPct val="0"/>
            </a:spcBef>
            <a:spcAft>
              <a:spcPct val="35000"/>
            </a:spcAft>
          </a:pPr>
          <a:r>
            <a:rPr lang="el-GR" sz="1200" b="1" kern="1200" dirty="0" smtClean="0">
              <a:latin typeface="Cavolini" charset="0"/>
              <a:cs typeface="Cavolini" charset="0"/>
            </a:rPr>
            <a:t>Προηγήθηκε εξήγηση και αιτιολόγηση των στόχων της διαδικασίας</a:t>
          </a:r>
          <a:endParaRPr lang="el-GR" sz="1200" b="1" kern="1200" dirty="0">
            <a:latin typeface="Cavolini" charset="0"/>
            <a:cs typeface="Cavolini" charset="0"/>
          </a:endParaRPr>
        </a:p>
      </dsp:txBody>
      <dsp:txXfrm rot="16200000">
        <a:off x="-318019" y="1437798"/>
        <a:ext cx="4038600" cy="1163003"/>
      </dsp:txXfrm>
    </dsp:sp>
    <dsp:sp modelId="{B46BE468-7F5B-4EDC-9F6C-5AFD79A44B07}">
      <dsp:nvSpPr>
        <dsp:cNvPr id="0" name=""/>
        <dsp:cNvSpPr/>
      </dsp:nvSpPr>
      <dsp:spPr>
        <a:xfrm rot="16200000">
          <a:off x="1304810" y="1022355"/>
          <a:ext cx="4038600" cy="1993888"/>
        </a:xfrm>
        <a:prstGeom prst="flowChartManualOperation">
          <a:avLst/>
        </a:prstGeom>
        <a:solidFill>
          <a:schemeClr val="accent5">
            <a:hueOff val="-3233611"/>
            <a:satOff val="2269"/>
            <a:lumOff val="2129"/>
            <a:alphaOff val="0"/>
          </a:schemeClr>
        </a:solidFill>
        <a:ln w="38100" cap="flat" cmpd="sng" algn="ctr">
          <a:solidFill>
            <a:schemeClr val="lt1">
              <a:hueOff val="0"/>
              <a:satOff val="0"/>
              <a:lumOff val="0"/>
              <a:alphaOff val="0"/>
            </a:schemeClr>
          </a:solidFill>
          <a:prstDash val="solid"/>
        </a:ln>
        <a:effectLst>
          <a:glow rad="63500">
            <a:schemeClr val="accent5">
              <a:hueOff val="-3233611"/>
              <a:satOff val="2269"/>
              <a:lumOff val="2129"/>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50800" tIns="0" rIns="50800" bIns="0" numCol="1" spcCol="1270" anchor="ctr" anchorCtr="0">
          <a:noAutofit/>
        </a:bodyPr>
        <a:lstStyle/>
        <a:p>
          <a:pPr lvl="0" algn="ctr" defTabSz="355600">
            <a:lnSpc>
              <a:spcPct val="90000"/>
            </a:lnSpc>
            <a:spcBef>
              <a:spcPct val="0"/>
            </a:spcBef>
            <a:spcAft>
              <a:spcPct val="35000"/>
            </a:spcAft>
          </a:pPr>
          <a:r>
            <a:rPr lang="el-GR" sz="800" kern="1200" dirty="0" smtClean="0"/>
            <a:t>.</a:t>
          </a:r>
          <a:r>
            <a:rPr lang="el-GR" sz="1200" kern="1200" dirty="0" smtClean="0">
              <a:latin typeface="Cavolini" charset="0"/>
              <a:ea typeface="Calibri" pitchFamily="34" charset="0"/>
              <a:cs typeface="Cavolini" charset="0"/>
            </a:rPr>
            <a:t> </a:t>
          </a:r>
          <a:r>
            <a:rPr lang="el-GR" sz="1100" b="1" kern="1200" dirty="0" smtClean="0">
              <a:solidFill>
                <a:schemeClr val="bg1"/>
              </a:solidFill>
              <a:latin typeface="Cavolini" charset="0"/>
              <a:ea typeface="Calibri" pitchFamily="34" charset="0"/>
              <a:cs typeface="Cavolini" charset="0"/>
            </a:rPr>
            <a:t>Η εφαρμογή και οι επιδιωκόμενοι στόχοι αποφασίστηκαν από την ολομέλεια-γενική συνέλευση της σχολικής τάξης, καθώς οι μαθητές-</a:t>
          </a:r>
          <a:r>
            <a:rPr lang="el-GR" sz="1100" b="1" kern="1200" dirty="0" err="1" smtClean="0">
              <a:solidFill>
                <a:schemeClr val="bg1"/>
              </a:solidFill>
              <a:latin typeface="Cavolini" charset="0"/>
              <a:ea typeface="Calibri" pitchFamily="34" charset="0"/>
              <a:cs typeface="Cavolini" charset="0"/>
            </a:rPr>
            <a:t>τριες</a:t>
          </a:r>
          <a:r>
            <a:rPr lang="el-GR" sz="1100" b="1" kern="1200" dirty="0" smtClean="0">
              <a:solidFill>
                <a:schemeClr val="bg1"/>
              </a:solidFill>
              <a:latin typeface="Cavolini" charset="0"/>
              <a:ea typeface="Calibri" pitchFamily="34" charset="0"/>
              <a:cs typeface="Cavolini" charset="0"/>
            </a:rPr>
            <a:t> αναγνώρισαν ότι υπήρχαν θέματα συμπεριφοράς που αφορούσαν τον σεβασμό στους άλλους, την υπευθυνότητα και την ασφάλεια όλων</a:t>
          </a:r>
          <a:endParaRPr lang="el-GR" sz="1100" b="1" kern="1200" dirty="0">
            <a:solidFill>
              <a:schemeClr val="bg1"/>
            </a:solidFill>
            <a:latin typeface="Cavolini" charset="0"/>
            <a:ea typeface="Calibri" pitchFamily="34" charset="0"/>
            <a:cs typeface="Cavolini" charset="0"/>
          </a:endParaRPr>
        </a:p>
      </dsp:txBody>
      <dsp:txXfrm rot="16200000">
        <a:off x="1304810" y="1022355"/>
        <a:ext cx="4038600" cy="1993888"/>
      </dsp:txXfrm>
    </dsp:sp>
    <dsp:sp modelId="{0943FFF2-FD89-4166-A632-0728510F11B2}">
      <dsp:nvSpPr>
        <dsp:cNvPr id="0" name=""/>
        <dsp:cNvSpPr/>
      </dsp:nvSpPr>
      <dsp:spPr>
        <a:xfrm rot="16200000">
          <a:off x="3096771" y="1272751"/>
          <a:ext cx="4038600" cy="1493096"/>
        </a:xfrm>
        <a:prstGeom prst="flowChartManualOperation">
          <a:avLst/>
        </a:prstGeom>
        <a:solidFill>
          <a:schemeClr val="accent5">
            <a:hueOff val="-4850416"/>
            <a:satOff val="3404"/>
            <a:lumOff val="3193"/>
            <a:alphaOff val="0"/>
          </a:schemeClr>
        </a:solidFill>
        <a:ln w="38100" cap="flat" cmpd="sng" algn="ctr">
          <a:solidFill>
            <a:schemeClr val="lt1">
              <a:hueOff val="0"/>
              <a:satOff val="0"/>
              <a:lumOff val="0"/>
              <a:alphaOff val="0"/>
            </a:schemeClr>
          </a:solidFill>
          <a:prstDash val="solid"/>
        </a:ln>
        <a:effectLst>
          <a:glow rad="63500">
            <a:schemeClr val="accent5">
              <a:hueOff val="-4850416"/>
              <a:satOff val="3404"/>
              <a:lumOff val="3193"/>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69850" tIns="0" rIns="69850" bIns="0" numCol="1" spcCol="1270" anchor="ctr" anchorCtr="0">
          <a:noAutofit/>
        </a:bodyPr>
        <a:lstStyle/>
        <a:p>
          <a:pPr lvl="0" algn="ctr" defTabSz="488950">
            <a:lnSpc>
              <a:spcPct val="90000"/>
            </a:lnSpc>
            <a:spcBef>
              <a:spcPct val="0"/>
            </a:spcBef>
            <a:spcAft>
              <a:spcPct val="35000"/>
            </a:spcAft>
          </a:pPr>
          <a:r>
            <a:rPr lang="el-GR" sz="1100" b="1" kern="1200" dirty="0" smtClean="0">
              <a:latin typeface="Cavolini" charset="0"/>
              <a:cs typeface="Cavolini" charset="0"/>
            </a:rPr>
            <a:t> Κατά τη διάρκεια της εφαρμογής του προγράμματος υπήρξε άμεση αναγνώριση της προσδοκώμενης συμπεριφοράς και επιβράβευση με αιτιολόγηση. Η επιβράβευση γινόταν με καταγραφή στο τετράδιο του μαθητή-</a:t>
          </a:r>
          <a:r>
            <a:rPr lang="el-GR" sz="1100" b="1" kern="1200" dirty="0" err="1" smtClean="0">
              <a:latin typeface="Cavolini" charset="0"/>
              <a:cs typeface="Cavolini" charset="0"/>
            </a:rPr>
            <a:t>τριας</a:t>
          </a:r>
          <a:endParaRPr lang="el-GR" sz="1100" b="1" kern="1200" dirty="0">
            <a:latin typeface="Cavolini" charset="0"/>
            <a:cs typeface="Cavolini" charset="0"/>
          </a:endParaRPr>
        </a:p>
      </dsp:txBody>
      <dsp:txXfrm rot="16200000">
        <a:off x="3096771" y="1272751"/>
        <a:ext cx="4038600" cy="1493096"/>
      </dsp:txXfrm>
    </dsp:sp>
    <dsp:sp modelId="{4684F3AE-E0F9-4EC3-B344-72CA907CD6B8}">
      <dsp:nvSpPr>
        <dsp:cNvPr id="0" name=""/>
        <dsp:cNvSpPr/>
      </dsp:nvSpPr>
      <dsp:spPr>
        <a:xfrm rot="16200000">
          <a:off x="4610188" y="1284758"/>
          <a:ext cx="4038600" cy="1469083"/>
        </a:xfrm>
        <a:prstGeom prst="flowChartManualOperation">
          <a:avLst/>
        </a:prstGeom>
        <a:solidFill>
          <a:schemeClr val="accent5">
            <a:hueOff val="-6467221"/>
            <a:satOff val="4538"/>
            <a:lumOff val="4258"/>
            <a:alphaOff val="0"/>
          </a:schemeClr>
        </a:solidFill>
        <a:ln w="38100" cap="flat" cmpd="sng" algn="ctr">
          <a:solidFill>
            <a:schemeClr val="lt1">
              <a:hueOff val="0"/>
              <a:satOff val="0"/>
              <a:lumOff val="0"/>
              <a:alphaOff val="0"/>
            </a:schemeClr>
          </a:solidFill>
          <a:prstDash val="solid"/>
        </a:ln>
        <a:effectLst>
          <a:glow rad="63500">
            <a:schemeClr val="accent5">
              <a:hueOff val="-6467221"/>
              <a:satOff val="4538"/>
              <a:lumOff val="4258"/>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69850" tIns="0" rIns="69850" bIns="0" numCol="1" spcCol="1270" anchor="ctr" anchorCtr="0">
          <a:noAutofit/>
        </a:bodyPr>
        <a:lstStyle/>
        <a:p>
          <a:pPr lvl="0" algn="ctr" defTabSz="488950">
            <a:lnSpc>
              <a:spcPct val="90000"/>
            </a:lnSpc>
            <a:spcBef>
              <a:spcPct val="0"/>
            </a:spcBef>
            <a:spcAft>
              <a:spcPct val="35000"/>
            </a:spcAft>
          </a:pPr>
          <a:r>
            <a:rPr lang="el-GR" sz="1100" b="1" kern="1200" dirty="0" smtClean="0">
              <a:latin typeface="Cavolini" charset="0"/>
              <a:cs typeface="Cavolini" charset="0"/>
            </a:rPr>
            <a:t>Σε όλη τη διάρκεια εφαρμογής του συστήματος, από την ολομέλεια της σχολικής τάξης υπήρχε συζήτηση-</a:t>
          </a:r>
          <a:r>
            <a:rPr lang="el-GR" sz="1100" b="1" kern="1200" dirty="0" err="1" smtClean="0">
              <a:latin typeface="Cavolini" charset="0"/>
              <a:cs typeface="Cavolini" charset="0"/>
            </a:rPr>
            <a:t>αναστοχασμός</a:t>
          </a:r>
          <a:r>
            <a:rPr lang="el-GR" sz="1100" b="1" kern="1200" dirty="0" smtClean="0">
              <a:latin typeface="Cavolini" charset="0"/>
              <a:cs typeface="Cavolini" charset="0"/>
            </a:rPr>
            <a:t> για την πορεία του προγράμματος όπου αναγνωρίστηκαν κάποιες δυσκολίες στην εφαρμογή</a:t>
          </a:r>
          <a:endParaRPr lang="el-GR" sz="1100" b="1" kern="1200" dirty="0">
            <a:latin typeface="Cavolini" charset="0"/>
            <a:cs typeface="Cavolini" charset="0"/>
          </a:endParaRPr>
        </a:p>
      </dsp:txBody>
      <dsp:txXfrm rot="16200000">
        <a:off x="4610188" y="1284758"/>
        <a:ext cx="4038600" cy="1469083"/>
      </dsp:txXfrm>
    </dsp:sp>
    <dsp:sp modelId="{204C9A54-CEDF-47FC-8251-DDF9733D5FFA}">
      <dsp:nvSpPr>
        <dsp:cNvPr id="0" name=""/>
        <dsp:cNvSpPr/>
      </dsp:nvSpPr>
      <dsp:spPr>
        <a:xfrm rot="16200000">
          <a:off x="6138837" y="1265590"/>
          <a:ext cx="4038600" cy="1507418"/>
        </a:xfrm>
        <a:prstGeom prst="flowChartManualOperation">
          <a:avLst/>
        </a:prstGeom>
        <a:solidFill>
          <a:schemeClr val="accent5">
            <a:hueOff val="-8084026"/>
            <a:satOff val="5673"/>
            <a:lumOff val="5322"/>
            <a:alphaOff val="0"/>
          </a:schemeClr>
        </a:solidFill>
        <a:ln w="38100" cap="flat" cmpd="sng" algn="ctr">
          <a:solidFill>
            <a:schemeClr val="lt1">
              <a:hueOff val="0"/>
              <a:satOff val="0"/>
              <a:lumOff val="0"/>
              <a:alphaOff val="0"/>
            </a:schemeClr>
          </a:solidFill>
          <a:prstDash val="solid"/>
        </a:ln>
        <a:effectLst>
          <a:glow rad="63500">
            <a:schemeClr val="accent5">
              <a:hueOff val="-8084026"/>
              <a:satOff val="5673"/>
              <a:lumOff val="5322"/>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69850" tIns="0" rIns="69850" bIns="0" numCol="1" spcCol="1270" anchor="ctr" anchorCtr="0">
          <a:noAutofit/>
        </a:bodyPr>
        <a:lstStyle/>
        <a:p>
          <a:pPr lvl="0" algn="ctr" defTabSz="488950">
            <a:lnSpc>
              <a:spcPct val="90000"/>
            </a:lnSpc>
            <a:spcBef>
              <a:spcPct val="0"/>
            </a:spcBef>
            <a:spcAft>
              <a:spcPct val="35000"/>
            </a:spcAft>
          </a:pPr>
          <a:r>
            <a:rPr lang="el-GR" sz="1100" b="1" kern="1200" dirty="0" smtClean="0">
              <a:latin typeface="Cavolini" charset="0"/>
              <a:cs typeface="Cavolini" charset="0"/>
            </a:rPr>
            <a:t>Στο τέλος του προαναφερόμενου διαστήματος υπήρξε υλική επιβράβευση (είδη γραφικής ύλης) στους μαθητές-</a:t>
          </a:r>
          <a:r>
            <a:rPr lang="el-GR" sz="1100" b="1" kern="1200" dirty="0" err="1" smtClean="0">
              <a:latin typeface="Cavolini" charset="0"/>
              <a:cs typeface="Cavolini" charset="0"/>
            </a:rPr>
            <a:t>τριες</a:t>
          </a:r>
          <a:r>
            <a:rPr lang="el-GR" sz="1100" b="1" kern="1200" dirty="0" smtClean="0">
              <a:latin typeface="Cavolini" charset="0"/>
              <a:cs typeface="Cavolini" charset="0"/>
            </a:rPr>
            <a:t> που πέτυχαν σε μεγαλύτερο βαθμό να διατηρήσουν την επιθυμητή συμπεριφορά</a:t>
          </a:r>
          <a:endParaRPr lang="el-GR" sz="1100" b="1" kern="1200" dirty="0">
            <a:latin typeface="Cavolini" charset="0"/>
            <a:cs typeface="Cavolini" charset="0"/>
          </a:endParaRPr>
        </a:p>
      </dsp:txBody>
      <dsp:txXfrm rot="16200000">
        <a:off x="6138837" y="1265590"/>
        <a:ext cx="4038600" cy="1507418"/>
      </dsp:txXfrm>
    </dsp:sp>
    <dsp:sp modelId="{95A4B69A-B631-45D0-9B17-E0E59B536DD8}">
      <dsp:nvSpPr>
        <dsp:cNvPr id="0" name=""/>
        <dsp:cNvSpPr/>
      </dsp:nvSpPr>
      <dsp:spPr>
        <a:xfrm rot="16200000">
          <a:off x="7837778" y="1114465"/>
          <a:ext cx="4038600" cy="1809669"/>
        </a:xfrm>
        <a:prstGeom prst="flowChartManualOperation">
          <a:avLst/>
        </a:prstGeom>
        <a:solidFill>
          <a:schemeClr val="accent2"/>
        </a:solidFill>
        <a:ln w="38100" cap="flat" cmpd="sng" algn="ctr">
          <a:solidFill>
            <a:schemeClr val="lt1">
              <a:hueOff val="0"/>
              <a:satOff val="0"/>
              <a:lumOff val="0"/>
              <a:alphaOff val="0"/>
            </a:schemeClr>
          </a:solidFill>
          <a:prstDash val="solid"/>
        </a:ln>
        <a:effectLst>
          <a:glow rad="63500">
            <a:schemeClr val="accent5">
              <a:hueOff val="-9700832"/>
              <a:satOff val="6807"/>
              <a:lumOff val="6387"/>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69850" tIns="0" rIns="69850" bIns="0" numCol="1" spcCol="1270" anchor="ctr" anchorCtr="0">
          <a:noAutofit/>
        </a:bodyPr>
        <a:lstStyle/>
        <a:p>
          <a:pPr lvl="0" algn="ctr" defTabSz="488950">
            <a:lnSpc>
              <a:spcPct val="90000"/>
            </a:lnSpc>
            <a:spcBef>
              <a:spcPct val="0"/>
            </a:spcBef>
            <a:spcAft>
              <a:spcPct val="35000"/>
            </a:spcAft>
          </a:pPr>
          <a:r>
            <a:rPr lang="el-GR" sz="1100" b="1" kern="1200" dirty="0" smtClean="0">
              <a:latin typeface="Cavolini" charset="0"/>
              <a:cs typeface="Cavolini" charset="0"/>
            </a:rPr>
            <a:t>Επίσης δόθηκε η ίδια επιβράβευση (είδη γραφικής ύλης), στους </a:t>
          </a:r>
          <a:r>
            <a:rPr lang="el-GR" sz="1100" b="1" kern="1200" dirty="0" err="1" smtClean="0">
              <a:latin typeface="Cavolini" charset="0"/>
              <a:cs typeface="Cavolini" charset="0"/>
            </a:rPr>
            <a:t>μαθητές–τριες</a:t>
          </a:r>
          <a:r>
            <a:rPr lang="el-GR" sz="1100" b="1" kern="1200" dirty="0" smtClean="0">
              <a:latin typeface="Cavolini" charset="0"/>
              <a:cs typeface="Cavolini" charset="0"/>
            </a:rPr>
            <a:t> που πέτυχαν τη μεγαλύτερη βελτίωση στην συμπεριφορά τους σε σχέση με αυτή στην αρχή της σχολικής χρονιάς. Το γεγονός αυτό ικανοποίησε ιδιαίτερα όλους, γιατί όπως είχαν από την αρχή επισημάνει, αναγνώριζαν ποιοι θα διατηρούσαν σε μέγιστο βαθμό την επιδιωκόμενη συμπεριφορά</a:t>
          </a:r>
          <a:endParaRPr lang="el-GR" sz="1100" b="1" kern="1200" dirty="0">
            <a:latin typeface="Cavolini" charset="0"/>
            <a:cs typeface="Cavolini" charset="0"/>
          </a:endParaRPr>
        </a:p>
      </dsp:txBody>
      <dsp:txXfrm rot="16200000">
        <a:off x="7837778" y="1114465"/>
        <a:ext cx="4038600" cy="1809669"/>
      </dsp:txXfrm>
    </dsp:sp>
    <dsp:sp modelId="{907620F3-4438-4A95-AFFA-00E5B6679536}">
      <dsp:nvSpPr>
        <dsp:cNvPr id="0" name=""/>
        <dsp:cNvSpPr/>
      </dsp:nvSpPr>
      <dsp:spPr>
        <a:xfrm rot="16200000">
          <a:off x="9398955" y="1403355"/>
          <a:ext cx="4038600" cy="1231889"/>
        </a:xfrm>
        <a:prstGeom prst="flowChartManualOperation">
          <a:avLst/>
        </a:prstGeom>
        <a:solidFill>
          <a:srgbClr val="0070C0"/>
        </a:solidFill>
        <a:ln w="38100" cap="flat" cmpd="sng" algn="ctr">
          <a:solidFill>
            <a:schemeClr val="lt1">
              <a:hueOff val="0"/>
              <a:satOff val="0"/>
              <a:lumOff val="0"/>
              <a:alphaOff val="0"/>
            </a:schemeClr>
          </a:solidFill>
          <a:prstDash val="solid"/>
        </a:ln>
        <a:effectLst>
          <a:glow rad="63500">
            <a:schemeClr val="accent5">
              <a:hueOff val="-11317636"/>
              <a:satOff val="7942"/>
              <a:lumOff val="7451"/>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69850" tIns="0" rIns="6985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l-GR" sz="1100" b="1" kern="1200" dirty="0" smtClean="0">
              <a:latin typeface="Cavolini" charset="0"/>
              <a:cs typeface="Cavolini" charset="0"/>
            </a:rPr>
            <a:t>Τέλος δόθηκε η ίδια επιβράβευση (είδη γραφικής ύλης) σε μαθητή, ο οποίος εθελοντικά ασκούσε καθήκοντα επιμελητή, φροντίζοντας την σχολική αίθουσα.</a:t>
          </a:r>
        </a:p>
        <a:p>
          <a:pPr lvl="0" algn="ctr" defTabSz="266700">
            <a:lnSpc>
              <a:spcPct val="90000"/>
            </a:lnSpc>
            <a:spcBef>
              <a:spcPct val="0"/>
            </a:spcBef>
            <a:spcAft>
              <a:spcPct val="35000"/>
            </a:spcAft>
          </a:pPr>
          <a:endParaRPr lang="el-GR" sz="500" b="1" kern="1200" dirty="0"/>
        </a:p>
      </dsp:txBody>
      <dsp:txXfrm rot="16200000">
        <a:off x="9398955" y="1403355"/>
        <a:ext cx="4038600" cy="1231889"/>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8F2050C-85B2-4EBD-B141-8AB9EF046FB4}">
      <dsp:nvSpPr>
        <dsp:cNvPr id="0" name=""/>
        <dsp:cNvSpPr/>
      </dsp:nvSpPr>
      <dsp:spPr>
        <a:xfrm>
          <a:off x="2084070" y="1474469"/>
          <a:ext cx="1802130" cy="1802130"/>
        </a:xfrm>
        <a:prstGeom prst="gear9">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glow rad="63500">
            <a:schemeClr val="accent2">
              <a:hueOff val="0"/>
              <a:satOff val="0"/>
              <a:lumOff val="0"/>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baseline="0" dirty="0"/>
        </a:p>
      </dsp:txBody>
      <dsp:txXfrm>
        <a:off x="2084070" y="1474469"/>
        <a:ext cx="1802130" cy="1802130"/>
      </dsp:txXfrm>
    </dsp:sp>
    <dsp:sp modelId="{EEDBE493-DAB7-4763-B0CA-AD0733063C57}">
      <dsp:nvSpPr>
        <dsp:cNvPr id="0" name=""/>
        <dsp:cNvSpPr/>
      </dsp:nvSpPr>
      <dsp:spPr>
        <a:xfrm>
          <a:off x="531619" y="1965960"/>
          <a:ext cx="1310640" cy="1310640"/>
        </a:xfrm>
        <a:prstGeom prst="gear6">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glow rad="63500">
            <a:schemeClr val="accent3">
              <a:hueOff val="0"/>
              <a:satOff val="0"/>
              <a:lumOff val="0"/>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49530" tIns="49530" rIns="49530" bIns="49530" numCol="1" spcCol="1270" anchor="ctr" anchorCtr="0">
          <a:noAutofit/>
        </a:bodyPr>
        <a:lstStyle/>
        <a:p>
          <a:pPr lvl="0" algn="ctr" defTabSz="1733550">
            <a:lnSpc>
              <a:spcPct val="90000"/>
            </a:lnSpc>
            <a:spcBef>
              <a:spcPct val="0"/>
            </a:spcBef>
            <a:spcAft>
              <a:spcPct val="35000"/>
            </a:spcAft>
          </a:pPr>
          <a:endParaRPr lang="en-US" sz="3900" kern="1200" baseline="0" dirty="0"/>
        </a:p>
      </dsp:txBody>
      <dsp:txXfrm>
        <a:off x="531619" y="1965960"/>
        <a:ext cx="1310640" cy="1310640"/>
      </dsp:txXfrm>
    </dsp:sp>
    <dsp:sp modelId="{9DAC3600-ABA5-46EB-B2BB-C3090B4C1513}">
      <dsp:nvSpPr>
        <dsp:cNvPr id="0" name=""/>
        <dsp:cNvSpPr/>
      </dsp:nvSpPr>
      <dsp:spPr>
        <a:xfrm rot="20700000">
          <a:off x="1464850" y="144304"/>
          <a:ext cx="1284159" cy="1284159"/>
        </a:xfrm>
        <a:prstGeom prst="gear6">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glow rad="63500">
            <a:schemeClr val="accent4">
              <a:hueOff val="0"/>
              <a:satOff val="0"/>
              <a:lumOff val="0"/>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54610" tIns="54610" rIns="54610" bIns="54610" numCol="1" spcCol="1270" anchor="ctr" anchorCtr="0">
          <a:noAutofit/>
        </a:bodyPr>
        <a:lstStyle/>
        <a:p>
          <a:pPr lvl="0" algn="ctr" defTabSz="1911350">
            <a:lnSpc>
              <a:spcPct val="90000"/>
            </a:lnSpc>
            <a:spcBef>
              <a:spcPct val="0"/>
            </a:spcBef>
            <a:spcAft>
              <a:spcPct val="35000"/>
            </a:spcAft>
          </a:pPr>
          <a:endParaRPr lang="en-US" sz="4300" kern="1200" baseline="0" dirty="0"/>
        </a:p>
      </dsp:txBody>
      <dsp:txXfrm>
        <a:off x="1746504" y="425957"/>
        <a:ext cx="720852" cy="720852"/>
      </dsp:txXfrm>
    </dsp:sp>
    <dsp:sp modelId="{6025D65D-B73F-4EF6-ABF4-5E04B5A7AF37}">
      <dsp:nvSpPr>
        <dsp:cNvPr id="0" name=""/>
        <dsp:cNvSpPr/>
      </dsp:nvSpPr>
      <dsp:spPr>
        <a:xfrm>
          <a:off x="1630887" y="1208066"/>
          <a:ext cx="2306726" cy="2306726"/>
        </a:xfrm>
        <a:prstGeom prst="circularArrow">
          <a:avLst>
            <a:gd name="adj1" fmla="val 4688"/>
            <a:gd name="adj2" fmla="val 299029"/>
            <a:gd name="adj3" fmla="val 2489472"/>
            <a:gd name="adj4" fmla="val 15920025"/>
            <a:gd name="adj5" fmla="val 5469"/>
          </a:avLst>
        </a:prstGeom>
        <a:solidFill>
          <a:schemeClr val="accent2">
            <a:hueOff val="0"/>
            <a:satOff val="0"/>
            <a:lumOff val="0"/>
            <a:alphaOff val="0"/>
          </a:schemeClr>
        </a:solidFill>
        <a:ln>
          <a:noFill/>
        </a:ln>
        <a:effectLst>
          <a:glow rad="63500">
            <a:schemeClr val="accent2">
              <a:hueOff val="0"/>
              <a:satOff val="0"/>
              <a:lumOff val="0"/>
              <a:alphaOff val="0"/>
              <a:alpha val="45000"/>
              <a:satMod val="120000"/>
            </a:schemeClr>
          </a:glow>
        </a:effectLst>
      </dsp:spPr>
      <dsp:style>
        <a:lnRef idx="0">
          <a:scrgbClr r="0" g="0" b="0"/>
        </a:lnRef>
        <a:fillRef idx="1">
          <a:scrgbClr r="0" g="0" b="0"/>
        </a:fillRef>
        <a:effectRef idx="1">
          <a:scrgbClr r="0" g="0" b="0"/>
        </a:effectRef>
        <a:fontRef idx="minor">
          <a:schemeClr val="lt1"/>
        </a:fontRef>
      </dsp:style>
    </dsp:sp>
    <dsp:sp modelId="{290F5C22-CF0A-4CB2-B472-D5E5821DECD3}">
      <dsp:nvSpPr>
        <dsp:cNvPr id="0" name=""/>
        <dsp:cNvSpPr/>
      </dsp:nvSpPr>
      <dsp:spPr>
        <a:xfrm>
          <a:off x="498646" y="762455"/>
          <a:ext cx="1675980" cy="1675980"/>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a:glow rad="63500">
            <a:schemeClr val="accent3">
              <a:hueOff val="0"/>
              <a:satOff val="0"/>
              <a:lumOff val="0"/>
              <a:alphaOff val="0"/>
              <a:alpha val="45000"/>
              <a:satMod val="120000"/>
            </a:schemeClr>
          </a:glow>
        </a:effectLst>
      </dsp:spPr>
      <dsp:style>
        <a:lnRef idx="0">
          <a:scrgbClr r="0" g="0" b="0"/>
        </a:lnRef>
        <a:fillRef idx="1">
          <a:scrgbClr r="0" g="0" b="0"/>
        </a:fillRef>
        <a:effectRef idx="1">
          <a:scrgbClr r="0" g="0" b="0"/>
        </a:effectRef>
        <a:fontRef idx="minor">
          <a:schemeClr val="lt1"/>
        </a:fontRef>
      </dsp:style>
    </dsp:sp>
    <dsp:sp modelId="{C7BCA0E9-7645-4D08-8F18-9673919513F8}">
      <dsp:nvSpPr>
        <dsp:cNvPr id="0" name=""/>
        <dsp:cNvSpPr/>
      </dsp:nvSpPr>
      <dsp:spPr>
        <a:xfrm>
          <a:off x="1167810" y="-133036"/>
          <a:ext cx="1807044" cy="1807044"/>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a:glow rad="63500">
            <a:schemeClr val="accent4">
              <a:hueOff val="0"/>
              <a:satOff val="0"/>
              <a:lumOff val="0"/>
              <a:alphaOff val="0"/>
              <a:alpha val="45000"/>
              <a:satMod val="120000"/>
            </a:schemeClr>
          </a:glow>
        </a:effectLst>
      </dsp:spPr>
      <dsp:style>
        <a:lnRef idx="0">
          <a:scrgbClr r="0" g="0" b="0"/>
        </a:lnRef>
        <a:fillRef idx="1">
          <a:scrgbClr r="0" g="0" b="0"/>
        </a:fillRef>
        <a:effectRef idx="1">
          <a:scrgbClr r="0" g="0" b="0"/>
        </a:effectRef>
        <a:fontRef idx="minor">
          <a:schemeClr val="lt1"/>
        </a:fontRef>
      </dsp:style>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8F2050C-85B2-4EBD-B141-8AB9EF046FB4}">
      <dsp:nvSpPr>
        <dsp:cNvPr id="0" name=""/>
        <dsp:cNvSpPr/>
      </dsp:nvSpPr>
      <dsp:spPr>
        <a:xfrm>
          <a:off x="2284703" y="1979245"/>
          <a:ext cx="2419077" cy="2419077"/>
        </a:xfrm>
        <a:prstGeom prst="gear9">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glow rad="63500">
            <a:schemeClr val="accent2">
              <a:hueOff val="0"/>
              <a:satOff val="0"/>
              <a:lumOff val="0"/>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endParaRPr lang="en-US" sz="1600" kern="1200" baseline="0" dirty="0"/>
        </a:p>
      </dsp:txBody>
      <dsp:txXfrm>
        <a:off x="2284703" y="1979245"/>
        <a:ext cx="2419077" cy="2419077"/>
      </dsp:txXfrm>
    </dsp:sp>
    <dsp:sp modelId="{EEDBE493-DAB7-4763-B0CA-AD0733063C57}">
      <dsp:nvSpPr>
        <dsp:cNvPr id="0" name=""/>
        <dsp:cNvSpPr/>
      </dsp:nvSpPr>
      <dsp:spPr>
        <a:xfrm>
          <a:off x="381001" y="2188517"/>
          <a:ext cx="1759329" cy="1759329"/>
        </a:xfrm>
        <a:prstGeom prst="gear6">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glow rad="63500">
            <a:schemeClr val="accent3">
              <a:hueOff val="0"/>
              <a:satOff val="0"/>
              <a:lumOff val="0"/>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endParaRPr lang="en-US" sz="5200" kern="1200" baseline="0" dirty="0"/>
        </a:p>
      </dsp:txBody>
      <dsp:txXfrm>
        <a:off x="381001" y="2188517"/>
        <a:ext cx="1759329" cy="1759329"/>
      </dsp:txXfrm>
    </dsp:sp>
    <dsp:sp modelId="{9DAC3600-ABA5-46EB-B2BB-C3090B4C1513}">
      <dsp:nvSpPr>
        <dsp:cNvPr id="0" name=""/>
        <dsp:cNvSpPr/>
      </dsp:nvSpPr>
      <dsp:spPr>
        <a:xfrm rot="20700000">
          <a:off x="1709914" y="193705"/>
          <a:ext cx="1723783" cy="1723783"/>
        </a:xfrm>
        <a:prstGeom prst="gear6">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glow rad="63500">
            <a:schemeClr val="accent4">
              <a:hueOff val="0"/>
              <a:satOff val="0"/>
              <a:lumOff val="0"/>
              <a:alphaOff val="0"/>
              <a:alpha val="45000"/>
              <a:satMod val="120000"/>
            </a:schemeClr>
          </a:glow>
        </a:effectLst>
      </dsp:spPr>
      <dsp:style>
        <a:lnRef idx="3">
          <a:scrgbClr r="0" g="0" b="0"/>
        </a:lnRef>
        <a:fillRef idx="1">
          <a:scrgbClr r="0" g="0" b="0"/>
        </a:fillRef>
        <a:effectRef idx="1">
          <a:scrgbClr r="0" g="0" b="0"/>
        </a:effectRef>
        <a:fontRef idx="minor">
          <a:schemeClr val="lt1"/>
        </a:fontRef>
      </dsp:style>
      <dsp:txBody>
        <a:bodyPr spcFirstLastPara="0" vert="horz" wrap="square" lIns="73660" tIns="73660" rIns="73660" bIns="73660" numCol="1" spcCol="1270" anchor="ctr" anchorCtr="0">
          <a:noAutofit/>
        </a:bodyPr>
        <a:lstStyle/>
        <a:p>
          <a:pPr lvl="0" algn="ctr" defTabSz="2578100">
            <a:lnSpc>
              <a:spcPct val="90000"/>
            </a:lnSpc>
            <a:spcBef>
              <a:spcPct val="0"/>
            </a:spcBef>
            <a:spcAft>
              <a:spcPct val="35000"/>
            </a:spcAft>
          </a:pPr>
          <a:endParaRPr lang="en-US" sz="5800" kern="1200" baseline="0" dirty="0"/>
        </a:p>
      </dsp:txBody>
      <dsp:txXfrm>
        <a:off x="2087991" y="571781"/>
        <a:ext cx="967631" cy="967631"/>
      </dsp:txXfrm>
    </dsp:sp>
    <dsp:sp modelId="{6025D65D-B73F-4EF6-ABF4-5E04B5A7AF37}">
      <dsp:nvSpPr>
        <dsp:cNvPr id="0" name=""/>
        <dsp:cNvSpPr/>
      </dsp:nvSpPr>
      <dsp:spPr>
        <a:xfrm>
          <a:off x="1948206" y="1612935"/>
          <a:ext cx="3096419" cy="3096419"/>
        </a:xfrm>
        <a:prstGeom prst="circularArrow">
          <a:avLst>
            <a:gd name="adj1" fmla="val 4688"/>
            <a:gd name="adj2" fmla="val 299029"/>
            <a:gd name="adj3" fmla="val 2520867"/>
            <a:gd name="adj4" fmla="val 15851185"/>
            <a:gd name="adj5" fmla="val 5469"/>
          </a:avLst>
        </a:prstGeom>
        <a:solidFill>
          <a:schemeClr val="accent2">
            <a:hueOff val="0"/>
            <a:satOff val="0"/>
            <a:lumOff val="0"/>
            <a:alphaOff val="0"/>
          </a:schemeClr>
        </a:solidFill>
        <a:ln>
          <a:noFill/>
        </a:ln>
        <a:effectLst>
          <a:glow rad="63500">
            <a:schemeClr val="accent2">
              <a:hueOff val="0"/>
              <a:satOff val="0"/>
              <a:lumOff val="0"/>
              <a:alphaOff val="0"/>
              <a:alpha val="45000"/>
              <a:satMod val="120000"/>
            </a:schemeClr>
          </a:glow>
        </a:effectLst>
      </dsp:spPr>
      <dsp:style>
        <a:lnRef idx="0">
          <a:scrgbClr r="0" g="0" b="0"/>
        </a:lnRef>
        <a:fillRef idx="1">
          <a:scrgbClr r="0" g="0" b="0"/>
        </a:fillRef>
        <a:effectRef idx="1">
          <a:scrgbClr r="0" g="0" b="0"/>
        </a:effectRef>
        <a:fontRef idx="minor">
          <a:schemeClr val="lt1"/>
        </a:fontRef>
      </dsp:style>
    </dsp:sp>
    <dsp:sp modelId="{290F5C22-CF0A-4CB2-B472-D5E5821DECD3}">
      <dsp:nvSpPr>
        <dsp:cNvPr id="0" name=""/>
        <dsp:cNvSpPr/>
      </dsp:nvSpPr>
      <dsp:spPr>
        <a:xfrm>
          <a:off x="412937" y="1017314"/>
          <a:ext cx="2249742" cy="2249742"/>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a:glow rad="63500">
            <a:schemeClr val="accent3">
              <a:hueOff val="0"/>
              <a:satOff val="0"/>
              <a:lumOff val="0"/>
              <a:alphaOff val="0"/>
              <a:alpha val="45000"/>
              <a:satMod val="120000"/>
            </a:schemeClr>
          </a:glow>
        </a:effectLst>
      </dsp:spPr>
      <dsp:style>
        <a:lnRef idx="0">
          <a:scrgbClr r="0" g="0" b="0"/>
        </a:lnRef>
        <a:fillRef idx="1">
          <a:scrgbClr r="0" g="0" b="0"/>
        </a:fillRef>
        <a:effectRef idx="1">
          <a:scrgbClr r="0" g="0" b="0"/>
        </a:effectRef>
        <a:fontRef idx="minor">
          <a:schemeClr val="lt1"/>
        </a:fontRef>
      </dsp:style>
    </dsp:sp>
    <dsp:sp modelId="{C7BCA0E9-7645-4D08-8F18-9673919513F8}">
      <dsp:nvSpPr>
        <dsp:cNvPr id="0" name=""/>
        <dsp:cNvSpPr/>
      </dsp:nvSpPr>
      <dsp:spPr>
        <a:xfrm>
          <a:off x="1311185" y="-184743"/>
          <a:ext cx="2425675" cy="2425675"/>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a:glow rad="63500">
            <a:schemeClr val="accent4">
              <a:hueOff val="0"/>
              <a:satOff val="0"/>
              <a:lumOff val="0"/>
              <a:alphaOff val="0"/>
              <a:alpha val="45000"/>
              <a:satMod val="120000"/>
            </a:schemeClr>
          </a:glow>
        </a:effectLst>
      </dsp:spPr>
      <dsp:style>
        <a:lnRef idx="0">
          <a:scrgbClr r="0" g="0" b="0"/>
        </a:lnRef>
        <a:fillRef idx="1">
          <a:scrgbClr r="0" g="0" b="0"/>
        </a:fillRef>
        <a:effectRef idx="1">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8B8DF-24AD-4F40-BBFC-89725AEAF415}" type="datetimeFigureOut">
              <a:rPr lang="en-US" smtClean="0"/>
              <a:pPr/>
              <a:t>6/17/2024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dirty="0"/>
          </a:p>
        </p:txBody>
      </p:sp>
    </p:spTree>
    <p:extLst>
      <p:ext uri="{BB962C8B-B14F-4D97-AF65-F5344CB8AC3E}">
        <p14:creationId xmlns:p14="http://schemas.microsoft.com/office/powerpoint/2010/main" xmlns="" val="2781068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D4B4-0EC2-42AE-ABEC-26842DCC58CF}" type="datetimeFigureOut">
              <a:rPr lang="en-US" smtClean="0"/>
              <a:pPr/>
              <a:t>6/17/2024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dirty="0"/>
          </a:p>
        </p:txBody>
      </p:sp>
    </p:spTree>
    <p:extLst>
      <p:ext uri="{BB962C8B-B14F-4D97-AF65-F5344CB8AC3E}">
        <p14:creationId xmlns:p14="http://schemas.microsoft.com/office/powerpoint/2010/main" xmlns="" val="425858939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1</a:t>
            </a:fld>
            <a:endParaRPr lang="en-US" dirty="0"/>
          </a:p>
        </p:txBody>
      </p:sp>
    </p:spTree>
    <p:extLst>
      <p:ext uri="{BB962C8B-B14F-4D97-AF65-F5344CB8AC3E}">
        <p14:creationId xmlns:p14="http://schemas.microsoft.com/office/powerpoint/2010/main" xmlns="" val="1649060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17</a:t>
            </a:fld>
            <a:endParaRPr lang="en-US" dirty="0"/>
          </a:p>
        </p:txBody>
      </p:sp>
    </p:spTree>
    <p:extLst>
      <p:ext uri="{BB962C8B-B14F-4D97-AF65-F5344CB8AC3E}">
        <p14:creationId xmlns:p14="http://schemas.microsoft.com/office/powerpoint/2010/main" xmlns="" val="1447423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19</a:t>
            </a:fld>
            <a:endParaRPr lang="en-US" dirty="0"/>
          </a:p>
        </p:txBody>
      </p:sp>
    </p:spTree>
    <p:extLst>
      <p:ext uri="{BB962C8B-B14F-4D97-AF65-F5344CB8AC3E}">
        <p14:creationId xmlns:p14="http://schemas.microsoft.com/office/powerpoint/2010/main" xmlns="" val="14474231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29</a:t>
            </a:fld>
            <a:endParaRPr lang="en-US" dirty="0"/>
          </a:p>
        </p:txBody>
      </p:sp>
    </p:spTree>
    <p:extLst>
      <p:ext uri="{BB962C8B-B14F-4D97-AF65-F5344CB8AC3E}">
        <p14:creationId xmlns:p14="http://schemas.microsoft.com/office/powerpoint/2010/main" xmlns="" val="7988567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31</a:t>
            </a:fld>
            <a:endParaRPr lang="en-US" dirty="0"/>
          </a:p>
        </p:txBody>
      </p:sp>
    </p:spTree>
    <p:extLst>
      <p:ext uri="{BB962C8B-B14F-4D97-AF65-F5344CB8AC3E}">
        <p14:creationId xmlns:p14="http://schemas.microsoft.com/office/powerpoint/2010/main" xmlns="" val="7988567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34</a:t>
            </a:fld>
            <a:endParaRPr lang="en-US" dirty="0"/>
          </a:p>
        </p:txBody>
      </p:sp>
    </p:spTree>
    <p:extLst>
      <p:ext uri="{BB962C8B-B14F-4D97-AF65-F5344CB8AC3E}">
        <p14:creationId xmlns:p14="http://schemas.microsoft.com/office/powerpoint/2010/main" xmlns="" val="1237480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35</a:t>
            </a:fld>
            <a:endParaRPr lang="en-US" dirty="0"/>
          </a:p>
        </p:txBody>
      </p:sp>
    </p:spTree>
    <p:extLst>
      <p:ext uri="{BB962C8B-B14F-4D97-AF65-F5344CB8AC3E}">
        <p14:creationId xmlns:p14="http://schemas.microsoft.com/office/powerpoint/2010/main" xmlns="" val="1340243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36</a:t>
            </a:fld>
            <a:endParaRPr lang="en-US" dirty="0"/>
          </a:p>
        </p:txBody>
      </p:sp>
    </p:spTree>
    <p:extLst>
      <p:ext uri="{BB962C8B-B14F-4D97-AF65-F5344CB8AC3E}">
        <p14:creationId xmlns:p14="http://schemas.microsoft.com/office/powerpoint/2010/main" xmlns="" val="1340243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37</a:t>
            </a:fld>
            <a:endParaRPr lang="en-US" dirty="0"/>
          </a:p>
        </p:txBody>
      </p:sp>
    </p:spTree>
    <p:extLst>
      <p:ext uri="{BB962C8B-B14F-4D97-AF65-F5344CB8AC3E}">
        <p14:creationId xmlns:p14="http://schemas.microsoft.com/office/powerpoint/2010/main" xmlns="" val="1340243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38</a:t>
            </a:fld>
            <a:endParaRPr lang="en-US" dirty="0"/>
          </a:p>
        </p:txBody>
      </p:sp>
    </p:spTree>
    <p:extLst>
      <p:ext uri="{BB962C8B-B14F-4D97-AF65-F5344CB8AC3E}">
        <p14:creationId xmlns:p14="http://schemas.microsoft.com/office/powerpoint/2010/main" xmlns="" val="2645721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5</a:t>
            </a:fld>
            <a:endParaRPr lang="en-US" dirty="0"/>
          </a:p>
        </p:txBody>
      </p:sp>
    </p:spTree>
    <p:extLst>
      <p:ext uri="{BB962C8B-B14F-4D97-AF65-F5344CB8AC3E}">
        <p14:creationId xmlns:p14="http://schemas.microsoft.com/office/powerpoint/2010/main" xmlns="" val="2447570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6</a:t>
            </a:fld>
            <a:endParaRPr lang="en-US" dirty="0"/>
          </a:p>
        </p:txBody>
      </p:sp>
    </p:spTree>
    <p:extLst>
      <p:ext uri="{BB962C8B-B14F-4D97-AF65-F5344CB8AC3E}">
        <p14:creationId xmlns:p14="http://schemas.microsoft.com/office/powerpoint/2010/main" xmlns="" val="2447570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7</a:t>
            </a:fld>
            <a:endParaRPr lang="en-US" dirty="0"/>
          </a:p>
        </p:txBody>
      </p:sp>
    </p:spTree>
    <p:extLst>
      <p:ext uri="{BB962C8B-B14F-4D97-AF65-F5344CB8AC3E}">
        <p14:creationId xmlns:p14="http://schemas.microsoft.com/office/powerpoint/2010/main" xmlns="" val="2447570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8</a:t>
            </a:fld>
            <a:endParaRPr lang="en-US" dirty="0"/>
          </a:p>
        </p:txBody>
      </p:sp>
    </p:spTree>
    <p:extLst>
      <p:ext uri="{BB962C8B-B14F-4D97-AF65-F5344CB8AC3E}">
        <p14:creationId xmlns:p14="http://schemas.microsoft.com/office/powerpoint/2010/main" xmlns="" val="2447570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9</a:t>
            </a:fld>
            <a:endParaRPr lang="en-US" dirty="0"/>
          </a:p>
        </p:txBody>
      </p:sp>
    </p:spTree>
    <p:extLst>
      <p:ext uri="{BB962C8B-B14F-4D97-AF65-F5344CB8AC3E}">
        <p14:creationId xmlns:p14="http://schemas.microsoft.com/office/powerpoint/2010/main" xmlns="" val="2447570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1105E4-9E70-4B8C-B294-1B0219D99967}" type="slidenum">
              <a:rPr lang="en-US" smtClean="0"/>
              <a:pPr/>
              <a:t>10</a:t>
            </a:fld>
            <a:endParaRPr lang="en-US" dirty="0"/>
          </a:p>
        </p:txBody>
      </p:sp>
    </p:spTree>
    <p:extLst>
      <p:ext uri="{BB962C8B-B14F-4D97-AF65-F5344CB8AC3E}">
        <p14:creationId xmlns:p14="http://schemas.microsoft.com/office/powerpoint/2010/main" xmlns="" val="2447570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13</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pPr/>
              <a:t>16</a:t>
            </a:fld>
            <a:endParaRPr lang="en-US" dirty="0"/>
          </a:p>
        </p:txBody>
      </p:sp>
    </p:spTree>
    <p:extLst>
      <p:ext uri="{BB962C8B-B14F-4D97-AF65-F5344CB8AC3E}">
        <p14:creationId xmlns:p14="http://schemas.microsoft.com/office/powerpoint/2010/main" xmlns="" val="2631947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49600" y="4876801"/>
            <a:ext cx="10363200" cy="860425"/>
          </a:xfrm>
        </p:spPr>
        <p:txBody>
          <a:bodyPr anchor="b" anchorCtr="0"/>
          <a:lstStyle>
            <a:lvl1pPr algn="l">
              <a:buFontTx/>
              <a:buNone/>
              <a:defRPr>
                <a:solidFill>
                  <a:schemeClr val="tx2">
                    <a:lumMod val="75000"/>
                  </a:schemeClr>
                </a:solidFill>
              </a:defRPr>
            </a:lvl1pPr>
          </a:lstStyle>
          <a:p>
            <a:r>
              <a:rPr lang="en-US" dirty="0"/>
              <a:t>Click to edit Master title style</a:t>
            </a:r>
          </a:p>
        </p:txBody>
      </p:sp>
      <p:sp>
        <p:nvSpPr>
          <p:cNvPr id="3" name="Subtitle 2"/>
          <p:cNvSpPr>
            <a:spLocks noGrp="1"/>
          </p:cNvSpPr>
          <p:nvPr>
            <p:ph type="subTitle" idx="1"/>
          </p:nvPr>
        </p:nvSpPr>
        <p:spPr>
          <a:xfrm>
            <a:off x="3174400" y="5595599"/>
            <a:ext cx="10338400" cy="1752600"/>
          </a:xfrm>
        </p:spPr>
        <p:txBody>
          <a:bodyPr>
            <a:normAutofit/>
          </a:bodyPr>
          <a:lstStyle>
            <a:lvl1pPr marL="0" indent="0" algn="l">
              <a:buNone/>
              <a:defRPr sz="3200">
                <a:solidFill>
                  <a:schemeClr val="tx2">
                    <a:lumMod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Slide Number Placeholder 8"/>
          <p:cNvSpPr>
            <a:spLocks noGrp="1"/>
          </p:cNvSpPr>
          <p:nvPr>
            <p:ph type="sldNum" sz="quarter" idx="14"/>
          </p:nvPr>
        </p:nvSpPr>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r>
              <a:rPr lang="en-US" dirty="0"/>
              <a:t>Copyright 2009</a:t>
            </a:r>
          </a:p>
        </p:txBody>
      </p:sp>
      <p:sp>
        <p:nvSpPr>
          <p:cNvPr id="13" name="Title 12"/>
          <p:cNvSpPr>
            <a:spLocks noGrp="1"/>
          </p:cNvSpPr>
          <p:nvPr>
            <p:ph type="title"/>
          </p:nvPr>
        </p:nvSpPr>
        <p:spPr>
          <a:xfrm>
            <a:off x="0" y="457201"/>
            <a:ext cx="10972800" cy="639763"/>
          </a:xfrm>
        </p:spPr>
        <p:txBody>
          <a:bodyPr/>
          <a:lstStyle/>
          <a:p>
            <a:r>
              <a:rPr lang="en-US"/>
              <a:t>Click to edit Master title style</a:t>
            </a:r>
          </a:p>
        </p:txBody>
      </p:sp>
      <p:sp>
        <p:nvSpPr>
          <p:cNvPr id="14" name="Text Placeholder 10"/>
          <p:cNvSpPr>
            <a:spLocks noGrp="1"/>
          </p:cNvSpPr>
          <p:nvPr>
            <p:ph type="body" sz="quarter" idx="13"/>
          </p:nvPr>
        </p:nvSpPr>
        <p:spPr>
          <a:xfrm>
            <a:off x="276000" y="974400"/>
            <a:ext cx="11001600" cy="457200"/>
          </a:xfrm>
        </p:spPr>
        <p:txBody>
          <a:bodyPr>
            <a:normAutofit/>
          </a:bodyPr>
          <a:lstStyle>
            <a:lvl1pPr>
              <a:buFontTx/>
              <a:buNone/>
              <a:defRPr sz="3200"/>
            </a:lvl1pPr>
          </a:lstStyle>
          <a:p>
            <a:pPr lvl="0"/>
            <a:r>
              <a:rPr lang="en-US" dirty="0"/>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81582BD6-FC20-4557-852B-8433F8572D30}" type="slidenum">
              <a:rPr lang="en-US" smtClean="0"/>
              <a:pPr/>
              <a:t>‹#›</a:t>
            </a:fld>
            <a:endParaRPr lang="en-US" dirty="0"/>
          </a:p>
        </p:txBody>
      </p:sp>
      <p:sp>
        <p:nvSpPr>
          <p:cNvPr id="6" name="Footer Placeholder 5"/>
          <p:cNvSpPr>
            <a:spLocks noGrp="1"/>
          </p:cNvSpPr>
          <p:nvPr>
            <p:ph type="ftr" sz="quarter" idx="11"/>
          </p:nvPr>
        </p:nvSpPr>
        <p:spPr/>
        <p:txBody>
          <a:bodyPr/>
          <a:lstStyle/>
          <a:p>
            <a:r>
              <a:rPr lang="en-US" dirty="0"/>
              <a:t>Copyright 2009</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360333" y="1447800"/>
            <a:ext cx="6815667" cy="467836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06405" y="2255837"/>
            <a:ext cx="3807884" cy="4373563"/>
          </a:xfrm>
        </p:spPr>
        <p:txBody>
          <a:bodyPr/>
          <a:lstStyle>
            <a:lvl1pPr marL="0" indent="0">
              <a:lnSpc>
                <a:spcPts val="2133"/>
              </a:lnSpc>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r>
              <a:rPr lang="en-US" dirty="0"/>
              <a:t>Copyright 2009</a:t>
            </a:r>
          </a:p>
        </p:txBody>
      </p:sp>
      <p:sp>
        <p:nvSpPr>
          <p:cNvPr id="14" name="Title 13"/>
          <p:cNvSpPr>
            <a:spLocks noGrp="1"/>
          </p:cNvSpPr>
          <p:nvPr>
            <p:ph type="title"/>
          </p:nvPr>
        </p:nvSpPr>
        <p:spPr>
          <a:xfrm>
            <a:off x="0" y="457201"/>
            <a:ext cx="10972800" cy="639763"/>
          </a:xfrm>
        </p:spPr>
        <p:txBody>
          <a:bodyPr/>
          <a:lstStyle>
            <a:lvl1pPr>
              <a:defRPr sz="4267"/>
            </a:lvl1pPr>
          </a:lstStyle>
          <a:p>
            <a:r>
              <a:rPr lang="en-US" dirty="0"/>
              <a:t>Click to edit Master title style</a:t>
            </a:r>
          </a:p>
        </p:txBody>
      </p:sp>
      <p:sp>
        <p:nvSpPr>
          <p:cNvPr id="15" name="Text Placeholder 10"/>
          <p:cNvSpPr>
            <a:spLocks noGrp="1"/>
          </p:cNvSpPr>
          <p:nvPr>
            <p:ph type="body" sz="quarter" idx="13"/>
          </p:nvPr>
        </p:nvSpPr>
        <p:spPr>
          <a:xfrm>
            <a:off x="276000" y="974400"/>
            <a:ext cx="11001600" cy="457200"/>
          </a:xfrm>
        </p:spPr>
        <p:txBody>
          <a:bodyPr>
            <a:normAutofit/>
          </a:bodyPr>
          <a:lstStyle>
            <a:lvl1pPr>
              <a:buFontTx/>
              <a:buNone/>
              <a:defRPr sz="3200"/>
            </a:lvl1pPr>
          </a:lstStyle>
          <a:p>
            <a:pPr lvl="0"/>
            <a:r>
              <a:rPr lang="en-US" dirty="0"/>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estions contac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51037"/>
            <a:ext cx="6815667" cy="4678363"/>
          </a:xfrm>
        </p:spPr>
        <p:txBody>
          <a:bodyPr/>
          <a:lstStyle>
            <a:lvl1pPr>
              <a:defRPr sz="4267">
                <a:solidFill>
                  <a:schemeClr val="tx1">
                    <a:lumMod val="75000"/>
                    <a:lumOff val="25000"/>
                  </a:schemeClr>
                </a:solidFill>
              </a:defRPr>
            </a:lvl1pPr>
            <a:lvl2pPr>
              <a:defRPr sz="3733">
                <a:solidFill>
                  <a:schemeClr val="tx1">
                    <a:lumMod val="75000"/>
                    <a:lumOff val="25000"/>
                  </a:schemeClr>
                </a:solidFill>
              </a:defRPr>
            </a:lvl2pPr>
            <a:lvl3pPr>
              <a:defRPr sz="3200">
                <a:solidFill>
                  <a:schemeClr val="tx1">
                    <a:lumMod val="75000"/>
                    <a:lumOff val="25000"/>
                  </a:schemeClr>
                </a:solidFill>
              </a:defRPr>
            </a:lvl3pPr>
            <a:lvl4pPr>
              <a:defRPr sz="2667">
                <a:solidFill>
                  <a:schemeClr val="tx1">
                    <a:lumMod val="75000"/>
                    <a:lumOff val="25000"/>
                  </a:schemeClr>
                </a:solidFill>
              </a:defRPr>
            </a:lvl4pPr>
            <a:lvl5pPr>
              <a:defRPr sz="2667">
                <a:solidFill>
                  <a:schemeClr val="tx1">
                    <a:lumMod val="75000"/>
                    <a:lumOff val="25000"/>
                  </a:schemeClr>
                </a:solidFill>
              </a:defRPr>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416802" y="2027237"/>
            <a:ext cx="3807884" cy="4373563"/>
          </a:xfrm>
        </p:spPr>
        <p:txBody>
          <a:bodyPr/>
          <a:lstStyle>
            <a:lvl1pPr marL="0" indent="0">
              <a:lnSpc>
                <a:spcPts val="2133"/>
              </a:lnSpc>
              <a:buNone/>
              <a:defRPr sz="1867">
                <a:solidFill>
                  <a:schemeClr val="tx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12" name="Slide Number Placeholder 11"/>
          <p:cNvSpPr>
            <a:spLocks noGrp="1"/>
          </p:cNvSpPr>
          <p:nvPr>
            <p:ph type="sldNum" sz="quarter" idx="14"/>
          </p:nvPr>
        </p:nvSpPr>
        <p:spPr/>
        <p:txBody>
          <a:bodyPr/>
          <a:lstStyle/>
          <a:p>
            <a:fld id="{81582BD6-FC20-4557-852B-8433F8572D30}" type="slidenum">
              <a:rPr lang="en-US" smtClean="0"/>
              <a:pPr/>
              <a:t>‹#›</a:t>
            </a:fld>
            <a:endParaRPr lang="en-US" dirty="0"/>
          </a:p>
        </p:txBody>
      </p:sp>
      <p:sp>
        <p:nvSpPr>
          <p:cNvPr id="13" name="Footer Placeholder 12"/>
          <p:cNvSpPr>
            <a:spLocks noGrp="1"/>
          </p:cNvSpPr>
          <p:nvPr>
            <p:ph type="ftr" sz="quarter" idx="15"/>
          </p:nvPr>
        </p:nvSpPr>
        <p:spPr/>
        <p:txBody>
          <a:bodyPr/>
          <a:lstStyle/>
          <a:p>
            <a:r>
              <a:rPr lang="en-US" dirty="0"/>
              <a:t>Copyright 2009</a:t>
            </a:r>
          </a:p>
        </p:txBody>
      </p:sp>
      <p:sp>
        <p:nvSpPr>
          <p:cNvPr id="14" name="Title 13"/>
          <p:cNvSpPr>
            <a:spLocks noGrp="1"/>
          </p:cNvSpPr>
          <p:nvPr>
            <p:ph type="title"/>
          </p:nvPr>
        </p:nvSpPr>
        <p:spPr>
          <a:xfrm>
            <a:off x="0" y="457201"/>
            <a:ext cx="9144000" cy="639763"/>
          </a:xfrm>
        </p:spPr>
        <p:txBody>
          <a:bodyPr/>
          <a:lstStyle>
            <a:lvl1pPr>
              <a:defRPr sz="4267">
                <a:solidFill>
                  <a:schemeClr val="tx1">
                    <a:lumMod val="75000"/>
                    <a:lumOff val="25000"/>
                  </a:schemeClr>
                </a:solidFill>
              </a:defRPr>
            </a:lvl1pPr>
          </a:lstStyle>
          <a:p>
            <a:r>
              <a:rPr lang="en-US" dirty="0"/>
              <a:t>Click to edit Master title style</a:t>
            </a:r>
          </a:p>
        </p:txBody>
      </p:sp>
      <p:sp>
        <p:nvSpPr>
          <p:cNvPr id="15" name="Text Placeholder 10"/>
          <p:cNvSpPr>
            <a:spLocks noGrp="1"/>
          </p:cNvSpPr>
          <p:nvPr>
            <p:ph type="body" sz="quarter" idx="13"/>
          </p:nvPr>
        </p:nvSpPr>
        <p:spPr>
          <a:xfrm>
            <a:off x="280800" y="1477637"/>
            <a:ext cx="9168000" cy="457200"/>
          </a:xfrm>
        </p:spPr>
        <p:txBody>
          <a:bodyPr>
            <a:normAutofit/>
          </a:bodyPr>
          <a:lstStyle>
            <a:lvl1pPr>
              <a:buFontTx/>
              <a:buNone/>
              <a:defRPr sz="3200">
                <a:solidFill>
                  <a:schemeClr val="tx1">
                    <a:lumMod val="75000"/>
                    <a:lumOff val="25000"/>
                  </a:schemeClr>
                </a:solidFill>
              </a:defRPr>
            </a:lvl1pPr>
          </a:lstStyle>
          <a:p>
            <a:pPr lvl="0"/>
            <a:r>
              <a:rPr lang="en-US" dirty="0"/>
              <a:t>Click to edit Master text styles</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800" y="5181601"/>
            <a:ext cx="5283200" cy="338139"/>
          </a:xfrm>
        </p:spPr>
        <p:txBody>
          <a:bodyPr anchor="b"/>
          <a:lstStyle>
            <a:lvl1pPr algn="l">
              <a:defRPr sz="2400" b="1"/>
            </a:lvl1pPr>
          </a:lstStyle>
          <a:p>
            <a:r>
              <a:rPr lang="en-US" dirty="0"/>
              <a:t>Click to edit Master title style</a:t>
            </a:r>
          </a:p>
        </p:txBody>
      </p:sp>
      <p:sp>
        <p:nvSpPr>
          <p:cNvPr id="3" name="Picture Placeholder 2"/>
          <p:cNvSpPr>
            <a:spLocks noGrp="1"/>
          </p:cNvSpPr>
          <p:nvPr>
            <p:ph type="pic" idx="1"/>
          </p:nvPr>
        </p:nvSpPr>
        <p:spPr>
          <a:xfrm>
            <a:off x="4038600" y="457200"/>
            <a:ext cx="7899400" cy="42672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dirty="0"/>
          </a:p>
        </p:txBody>
      </p:sp>
      <p:sp>
        <p:nvSpPr>
          <p:cNvPr id="4" name="Text Placeholder 3"/>
          <p:cNvSpPr>
            <a:spLocks noGrp="1"/>
          </p:cNvSpPr>
          <p:nvPr>
            <p:ph type="body" sz="half" idx="2"/>
          </p:nvPr>
        </p:nvSpPr>
        <p:spPr>
          <a:xfrm>
            <a:off x="812800" y="5486402"/>
            <a:ext cx="5283200" cy="804863"/>
          </a:xfrm>
        </p:spPr>
        <p:txBody>
          <a:bodyPr>
            <a:normAutofit/>
          </a:bodyPr>
          <a:lstStyle>
            <a:lvl1pPr marL="0" indent="0">
              <a:lnSpc>
                <a:spcPts val="1867"/>
              </a:lnSpc>
              <a:buNone/>
              <a:defRPr sz="16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8" name="Slide Number Placeholder 7"/>
          <p:cNvSpPr>
            <a:spLocks noGrp="1"/>
          </p:cNvSpPr>
          <p:nvPr>
            <p:ph type="sldNum" sz="quarter" idx="10"/>
          </p:nvPr>
        </p:nvSpPr>
        <p:spPr/>
        <p:txBody>
          <a:bodyPr/>
          <a:lstStyle/>
          <a:p>
            <a:fld id="{81582BD6-FC20-4557-852B-8433F8572D30}" type="slidenum">
              <a:rPr lang="en-US" smtClean="0"/>
              <a:pPr/>
              <a:t>‹#›</a:t>
            </a:fld>
            <a:endParaRPr lang="en-US" dirty="0"/>
          </a:p>
        </p:txBody>
      </p:sp>
      <p:sp>
        <p:nvSpPr>
          <p:cNvPr id="9" name="Footer Placeholder 8"/>
          <p:cNvSpPr>
            <a:spLocks noGrp="1"/>
          </p:cNvSpPr>
          <p:nvPr>
            <p:ph type="ftr" sz="quarter" idx="11"/>
          </p:nvPr>
        </p:nvSpPr>
        <p:spPr/>
        <p:txBody>
          <a:bodyPr/>
          <a:lstStyle/>
          <a:p>
            <a:r>
              <a:rPr lang="en-US" dirty="0"/>
              <a:t>Copyright 2009</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10972800" cy="639763"/>
          </a:xfrm>
        </p:spPr>
        <p:txBody>
          <a:bodyPr/>
          <a:lstStyle>
            <a:lvl1pPr>
              <a:defRPr sz="3733"/>
            </a:lvl1pPr>
          </a:lstStyle>
          <a:p>
            <a:r>
              <a:rPr lang="en-US" dirty="0"/>
              <a:t>Click to edit Master title style</a:t>
            </a:r>
          </a:p>
        </p:txBody>
      </p:sp>
      <p:sp>
        <p:nvSpPr>
          <p:cNvPr id="3" name="Vertical Text Placeholder 2"/>
          <p:cNvSpPr>
            <a:spLocks noGrp="1"/>
          </p:cNvSpPr>
          <p:nvPr>
            <p:ph type="body" orient="vert" idx="1"/>
          </p:nvPr>
        </p:nvSpPr>
        <p:spPr>
          <a:xfrm>
            <a:off x="-9600" y="1265565"/>
            <a:ext cx="10972800" cy="50593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r>
              <a:rPr lang="en-US" dirty="0"/>
              <a:t>Copyright 2009</a:t>
            </a: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1582BD6-FC20-4557-852B-8433F8572D30}"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4800" y="274639"/>
            <a:ext cx="1625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7"/>
            <a:ext cx="9550400" cy="6278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11074400" cy="4525965"/>
          </a:xfrm>
        </p:spPr>
        <p:txBody>
          <a:bodyPr/>
          <a:lstStyle>
            <a:lvl1pPr marL="230712" indent="-230712">
              <a:lnSpc>
                <a:spcPts val="3467"/>
              </a:lnSpc>
              <a:buFont typeface="Arial" pitchFamily="34" charset="0"/>
              <a:buChar char="•"/>
              <a:defRPr sz="3200" b="0"/>
            </a:lvl1pPr>
            <a:lvl2pPr marL="912261" indent="-302676">
              <a:lnSpc>
                <a:spcPts val="3467"/>
              </a:lnSpc>
              <a:defRPr sz="2667"/>
            </a:lvl2pPr>
            <a:lvl3pPr marL="1449881" indent="-230712">
              <a:lnSpc>
                <a:spcPts val="3467"/>
              </a:lnSpc>
              <a:defRPr sz="2400"/>
            </a:lvl3pPr>
            <a:lvl4pPr marL="2055233" indent="-226478">
              <a:lnSpc>
                <a:spcPts val="3467"/>
              </a:lnSpc>
              <a:defRPr sz="2133"/>
            </a:lvl4pPr>
            <a:lvl5pPr marL="2669051" indent="-230712">
              <a:lnSpc>
                <a:spcPts val="3467"/>
              </a:lnSpc>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p:cNvSpPr>
            <a:spLocks noGrp="1"/>
          </p:cNvSpPr>
          <p:nvPr>
            <p:ph type="body" sz="quarter" idx="13"/>
          </p:nvPr>
        </p:nvSpPr>
        <p:spPr>
          <a:xfrm>
            <a:off x="304800" y="974400"/>
            <a:ext cx="11001600" cy="457200"/>
          </a:xfrm>
        </p:spPr>
        <p:txBody>
          <a:bodyPr>
            <a:normAutofit/>
          </a:bodyPr>
          <a:lstStyle>
            <a:lvl1pPr>
              <a:buFontTx/>
              <a:buNone/>
              <a:defRPr sz="3200"/>
            </a:lvl1pPr>
          </a:lstStyle>
          <a:p>
            <a:pPr lvl="0"/>
            <a:r>
              <a:rPr lang="en-US" dirty="0"/>
              <a:t>Click to edit Master text styles</a:t>
            </a:r>
          </a:p>
        </p:txBody>
      </p:sp>
      <p:sp>
        <p:nvSpPr>
          <p:cNvPr id="10" name="Footer Placeholder 4"/>
          <p:cNvSpPr>
            <a:spLocks noGrp="1"/>
          </p:cNvSpPr>
          <p:nvPr>
            <p:ph type="ftr" sz="quarter" idx="3"/>
          </p:nvPr>
        </p:nvSpPr>
        <p:spPr>
          <a:xfrm>
            <a:off x="8331200" y="6653838"/>
            <a:ext cx="3860800" cy="365125"/>
          </a:xfrm>
          <a:prstGeom prst="rect">
            <a:avLst/>
          </a:prstGeom>
        </p:spPr>
        <p:txBody>
          <a:bodyPr/>
          <a:lstStyle>
            <a:lvl1pPr algn="r">
              <a:defRPr sz="1200">
                <a:solidFill>
                  <a:schemeClr val="tx2"/>
                </a:solidFill>
                <a:latin typeface="Segoe UI" pitchFamily="34" charset="0"/>
                <a:cs typeface="Segoe UI" pitchFamily="34" charset="0"/>
              </a:defRPr>
            </a:lvl1pPr>
          </a:lstStyle>
          <a:p>
            <a:r>
              <a:rPr lang="en-US" dirty="0"/>
              <a:t>Copyright 2009</a:t>
            </a:r>
          </a:p>
        </p:txBody>
      </p:sp>
      <p:sp>
        <p:nvSpPr>
          <p:cNvPr id="12" name="Slide Number Placeholder 5"/>
          <p:cNvSpPr>
            <a:spLocks noGrp="1"/>
          </p:cNvSpPr>
          <p:nvPr>
            <p:ph type="sldNum" sz="quarter" idx="4"/>
          </p:nvPr>
        </p:nvSpPr>
        <p:spPr>
          <a:xfrm>
            <a:off x="101600" y="6638076"/>
            <a:ext cx="2844800" cy="365125"/>
          </a:xfrm>
          <a:prstGeom prst="rect">
            <a:avLst/>
          </a:prstGeom>
        </p:spPr>
        <p:txBody>
          <a:bodyPr/>
          <a:lstStyle>
            <a:lvl1pPr algn="l">
              <a:defRPr sz="16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16" name="Title 15"/>
          <p:cNvSpPr>
            <a:spLocks noGrp="1"/>
          </p:cNvSpPr>
          <p:nvPr>
            <p:ph type="title"/>
          </p:nvPr>
        </p:nvSpPr>
        <p:spPr>
          <a:xfrm>
            <a:off x="0" y="457201"/>
            <a:ext cx="10972800" cy="639763"/>
          </a:xfrm>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Summary">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31200" y="6492762"/>
            <a:ext cx="3860800" cy="365125"/>
          </a:xfrm>
        </p:spPr>
        <p:txBody>
          <a:bodyPr/>
          <a:lstStyle/>
          <a:p>
            <a:r>
              <a:rPr lang="en-US" dirty="0"/>
              <a:t>Copyright 2009</a:t>
            </a:r>
          </a:p>
        </p:txBody>
      </p:sp>
      <p:sp>
        <p:nvSpPr>
          <p:cNvPr id="4" name="Slide Number Placeholder 3"/>
          <p:cNvSpPr>
            <a:spLocks noGrp="1"/>
          </p:cNvSpPr>
          <p:nvPr>
            <p:ph type="sldNum" sz="quarter" idx="11"/>
          </p:nvPr>
        </p:nvSpPr>
        <p:spPr>
          <a:xfrm>
            <a:off x="101600" y="6477000"/>
            <a:ext cx="2844800" cy="365125"/>
          </a:xfrm>
        </p:spPr>
        <p:txBody>
          <a:bodyPr/>
          <a:lstStyle/>
          <a:p>
            <a:fld id="{81582BD6-FC20-4557-852B-8433F8572D30}" type="slidenum">
              <a:rPr lang="en-US" smtClean="0"/>
              <a:pPr/>
              <a:t>‹#›</a:t>
            </a:fld>
            <a:endParaRPr lang="en-US" dirty="0"/>
          </a:p>
        </p:txBody>
      </p:sp>
      <p:sp>
        <p:nvSpPr>
          <p:cNvPr id="7" name="Title 6"/>
          <p:cNvSpPr>
            <a:spLocks noGrp="1"/>
          </p:cNvSpPr>
          <p:nvPr>
            <p:ph type="title"/>
          </p:nvPr>
        </p:nvSpPr>
        <p:spPr>
          <a:xfrm>
            <a:off x="304800" y="304800"/>
            <a:ext cx="8026400" cy="639763"/>
          </a:xfrm>
        </p:spPr>
        <p:txBody>
          <a:bodyPr/>
          <a:lstStyle>
            <a:lvl1pPr>
              <a:buNone/>
              <a:defRPr sz="3600">
                <a:latin typeface="Cavolini" panose="03000502040302020204" pitchFamily="66" charset="0"/>
                <a:cs typeface="Cavolini" panose="03000502040302020204" pitchFamily="66" charset="0"/>
              </a:defRPr>
            </a:lvl1pPr>
          </a:lstStyle>
          <a:p>
            <a:r>
              <a:rPr lang="en-US" dirty="0"/>
              <a:t>Click to edit Master title style</a:t>
            </a:r>
          </a:p>
        </p:txBody>
      </p:sp>
      <p:sp>
        <p:nvSpPr>
          <p:cNvPr id="8" name="Text Placeholder 10"/>
          <p:cNvSpPr>
            <a:spLocks noGrp="1"/>
          </p:cNvSpPr>
          <p:nvPr>
            <p:ph type="body" sz="quarter" idx="13"/>
          </p:nvPr>
        </p:nvSpPr>
        <p:spPr>
          <a:xfrm>
            <a:off x="580801" y="990599"/>
            <a:ext cx="7267800" cy="457200"/>
          </a:xfrm>
        </p:spPr>
        <p:txBody>
          <a:bodyPr>
            <a:normAutofit/>
          </a:bodyPr>
          <a:lstStyle>
            <a:lvl1pPr>
              <a:buFontTx/>
              <a:buNone/>
              <a:defRPr sz="3200" b="0">
                <a:latin typeface="Arial" panose="020B0604020202020204" pitchFamily="34" charset="0"/>
                <a:cs typeface="Arial" panose="020B0604020202020204" pitchFamily="34" charset="0"/>
              </a:defRPr>
            </a:lvl1pPr>
          </a:lstStyle>
          <a:p>
            <a:pPr lvl="0"/>
            <a:r>
              <a:rPr lang="en-US" dirty="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Summary">
    <p:bg>
      <p:bgPr>
        <a:solidFill>
          <a:schemeClr val="bg1"/>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8331200" y="6492762"/>
            <a:ext cx="3860800" cy="365125"/>
          </a:xfrm>
        </p:spPr>
        <p:txBody>
          <a:bodyPr/>
          <a:lstStyle/>
          <a:p>
            <a:r>
              <a:rPr lang="en-US" dirty="0"/>
              <a:t>Copyright 2009</a:t>
            </a:r>
          </a:p>
        </p:txBody>
      </p:sp>
      <p:sp>
        <p:nvSpPr>
          <p:cNvPr id="4" name="Slide Number Placeholder 3"/>
          <p:cNvSpPr>
            <a:spLocks noGrp="1"/>
          </p:cNvSpPr>
          <p:nvPr>
            <p:ph type="sldNum" sz="quarter" idx="11"/>
          </p:nvPr>
        </p:nvSpPr>
        <p:spPr>
          <a:xfrm>
            <a:off x="101600" y="6477000"/>
            <a:ext cx="2844800" cy="365125"/>
          </a:xfrm>
        </p:spPr>
        <p:txBody>
          <a:bodyPr/>
          <a:lstStyle/>
          <a:p>
            <a:fld id="{81582BD6-FC20-4557-852B-8433F8572D30}" type="slidenum">
              <a:rPr lang="en-US" smtClean="0"/>
              <a:pPr/>
              <a:t>‹#›</a:t>
            </a:fld>
            <a:endParaRPr lang="en-US" dirty="0"/>
          </a:p>
        </p:txBody>
      </p:sp>
      <p:sp>
        <p:nvSpPr>
          <p:cNvPr id="7" name="Title 6"/>
          <p:cNvSpPr>
            <a:spLocks noGrp="1"/>
          </p:cNvSpPr>
          <p:nvPr>
            <p:ph type="title"/>
          </p:nvPr>
        </p:nvSpPr>
        <p:spPr>
          <a:xfrm>
            <a:off x="3810000" y="304800"/>
            <a:ext cx="8026400" cy="639763"/>
          </a:xfrm>
        </p:spPr>
        <p:txBody>
          <a:bodyPr/>
          <a:lstStyle>
            <a:lvl1pPr>
              <a:buNone/>
              <a:defRPr sz="3600">
                <a:latin typeface="Cavolini" panose="03000502040302020204" pitchFamily="66" charset="0"/>
                <a:cs typeface="Cavolini" panose="03000502040302020204" pitchFamily="66" charset="0"/>
              </a:defRPr>
            </a:lvl1pPr>
          </a:lstStyle>
          <a:p>
            <a:r>
              <a:rPr lang="en-US" dirty="0"/>
              <a:t>Click to edit Master title style</a:t>
            </a:r>
          </a:p>
        </p:txBody>
      </p:sp>
      <p:sp>
        <p:nvSpPr>
          <p:cNvPr id="8" name="Text Placeholder 10"/>
          <p:cNvSpPr>
            <a:spLocks noGrp="1"/>
          </p:cNvSpPr>
          <p:nvPr>
            <p:ph type="body" sz="quarter" idx="13"/>
          </p:nvPr>
        </p:nvSpPr>
        <p:spPr>
          <a:xfrm>
            <a:off x="4086001" y="990599"/>
            <a:ext cx="7267800" cy="457200"/>
          </a:xfrm>
        </p:spPr>
        <p:txBody>
          <a:bodyPr>
            <a:normAutofit/>
          </a:bodyPr>
          <a:lstStyle>
            <a:lvl1pPr>
              <a:buFontTx/>
              <a:buNone/>
              <a:defRPr sz="3200">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xmlns="" val="1932599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2871789"/>
            <a:ext cx="10363200" cy="1362075"/>
          </a:xfrm>
        </p:spPr>
        <p:txBody>
          <a:bodyPr anchor="t"/>
          <a:lstStyle>
            <a:lvl1pPr algn="l">
              <a:defRPr sz="5333" b="1" cap="all"/>
            </a:lvl1pPr>
          </a:lstStyle>
          <a:p>
            <a:r>
              <a:rPr lang="en-US" dirty="0"/>
              <a:t>Click to edit Master title style</a:t>
            </a:r>
          </a:p>
        </p:txBody>
      </p:sp>
      <p:sp>
        <p:nvSpPr>
          <p:cNvPr id="3" name="Text Placeholder 2"/>
          <p:cNvSpPr>
            <a:spLocks noGrp="1"/>
          </p:cNvSpPr>
          <p:nvPr>
            <p:ph type="body" idx="1"/>
          </p:nvPr>
        </p:nvSpPr>
        <p:spPr>
          <a:xfrm>
            <a:off x="914400" y="1371601"/>
            <a:ext cx="10363200" cy="1500187"/>
          </a:xfrm>
        </p:spPr>
        <p:txBody>
          <a:bodyPr anchor="b"/>
          <a:lstStyle>
            <a:lvl1pPr marL="0" indent="0">
              <a:buNone/>
              <a:defRPr sz="2667">
                <a:solidFill>
                  <a:schemeClr val="bg2"/>
                </a:solidFill>
                <a:latin typeface="+mn-l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10" name="Slide Number Placeholder 9"/>
          <p:cNvSpPr>
            <a:spLocks noGrp="1"/>
          </p:cNvSpPr>
          <p:nvPr>
            <p:ph type="sldNum" sz="quarter" idx="10"/>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1"/>
          </p:nvPr>
        </p:nvSpPr>
        <p:spPr/>
        <p:txBody>
          <a:bodyPr/>
          <a:lstStyle/>
          <a:p>
            <a:r>
              <a:rPr lang="en-US" dirty="0"/>
              <a:t>Copyright 2009</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03200" y="1600202"/>
            <a:ext cx="5384800" cy="4525964"/>
          </a:xfrm>
        </p:spPr>
        <p:txBody>
          <a:bodyPr/>
          <a:lstStyle>
            <a:lvl1pPr>
              <a:buClr>
                <a:schemeClr val="tx1">
                  <a:lumMod val="75000"/>
                  <a:lumOff val="25000"/>
                </a:schemeClr>
              </a:buClr>
              <a:defRPr sz="3200"/>
            </a:lvl1pPr>
            <a:lvl2pPr>
              <a:buClr>
                <a:schemeClr val="tx1">
                  <a:lumMod val="75000"/>
                  <a:lumOff val="25000"/>
                </a:schemeClr>
              </a:buClr>
              <a:defRPr sz="2667"/>
            </a:lvl2pPr>
            <a:lvl3pPr>
              <a:buClr>
                <a:schemeClr val="tx1">
                  <a:lumMod val="75000"/>
                  <a:lumOff val="25000"/>
                </a:schemeClr>
              </a:buClr>
              <a:defRPr sz="2667"/>
            </a:lvl3pPr>
            <a:lvl4pPr>
              <a:buClr>
                <a:schemeClr val="tx1">
                  <a:lumMod val="75000"/>
                  <a:lumOff val="25000"/>
                </a:schemeClr>
              </a:buClr>
              <a:defRPr sz="2400"/>
            </a:lvl4pPr>
            <a:lvl5pPr>
              <a:buClr>
                <a:schemeClr val="tx1">
                  <a:lumMod val="75000"/>
                  <a:lumOff val="25000"/>
                </a:schemeClr>
              </a:buCl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791200" y="1600202"/>
            <a:ext cx="5384800" cy="4525964"/>
          </a:xfrm>
        </p:spPr>
        <p:txBody>
          <a:bodyPr/>
          <a:lstStyle>
            <a:lvl1pPr>
              <a:buClr>
                <a:schemeClr val="tx1">
                  <a:lumMod val="75000"/>
                  <a:lumOff val="25000"/>
                </a:schemeClr>
              </a:buClr>
              <a:defRPr sz="3200"/>
            </a:lvl1pPr>
            <a:lvl2pPr>
              <a:buClr>
                <a:schemeClr val="tx1">
                  <a:lumMod val="75000"/>
                  <a:lumOff val="25000"/>
                </a:schemeClr>
              </a:buClr>
              <a:defRPr sz="2667"/>
            </a:lvl2pPr>
            <a:lvl3pPr>
              <a:buClr>
                <a:schemeClr val="tx1">
                  <a:lumMod val="75000"/>
                  <a:lumOff val="25000"/>
                </a:schemeClr>
              </a:buClr>
              <a:defRPr sz="2667"/>
            </a:lvl3pPr>
            <a:lvl4pPr>
              <a:buClr>
                <a:schemeClr val="tx1">
                  <a:lumMod val="75000"/>
                  <a:lumOff val="25000"/>
                </a:schemeClr>
              </a:buClr>
              <a:defRPr sz="2400"/>
            </a:lvl4pPr>
            <a:lvl5pPr>
              <a:buClr>
                <a:schemeClr val="tx1">
                  <a:lumMod val="75000"/>
                  <a:lumOff val="25000"/>
                </a:schemeClr>
              </a:buCl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4"/>
          </p:nvPr>
        </p:nvSpPr>
        <p:spPr>
          <a:xfrm>
            <a:off x="609600" y="6638076"/>
            <a:ext cx="2844800" cy="365125"/>
          </a:xfrm>
        </p:spPr>
        <p:txBody>
          <a:bodyPr/>
          <a:lstStyle/>
          <a:p>
            <a:fld id="{81582BD6-FC20-4557-852B-8433F8572D30}" type="slidenum">
              <a:rPr lang="en-US" smtClean="0"/>
              <a:pPr/>
              <a:t>‹#›</a:t>
            </a:fld>
            <a:endParaRPr lang="en-US" dirty="0"/>
          </a:p>
        </p:txBody>
      </p:sp>
      <p:sp>
        <p:nvSpPr>
          <p:cNvPr id="10" name="Footer Placeholder 9"/>
          <p:cNvSpPr>
            <a:spLocks noGrp="1"/>
          </p:cNvSpPr>
          <p:nvPr>
            <p:ph type="ftr" sz="quarter" idx="15"/>
          </p:nvPr>
        </p:nvSpPr>
        <p:spPr/>
        <p:txBody>
          <a:bodyPr/>
          <a:lstStyle/>
          <a:p>
            <a:r>
              <a:rPr lang="en-US" dirty="0"/>
              <a:t>Copyright 2009</a:t>
            </a:r>
          </a:p>
        </p:txBody>
      </p:sp>
      <p:sp>
        <p:nvSpPr>
          <p:cNvPr id="12" name="Title 11"/>
          <p:cNvSpPr>
            <a:spLocks noGrp="1"/>
          </p:cNvSpPr>
          <p:nvPr>
            <p:ph type="title"/>
          </p:nvPr>
        </p:nvSpPr>
        <p:spPr>
          <a:xfrm>
            <a:off x="0" y="457201"/>
            <a:ext cx="10972800" cy="639763"/>
          </a:xfrm>
        </p:spPr>
        <p:txBody>
          <a:bodyPr/>
          <a:lstStyle/>
          <a:p>
            <a:r>
              <a:rPr lang="en-US"/>
              <a:t>Click to edit Master title style</a:t>
            </a:r>
          </a:p>
        </p:txBody>
      </p:sp>
      <p:sp>
        <p:nvSpPr>
          <p:cNvPr id="13" name="Text Placeholder 10"/>
          <p:cNvSpPr>
            <a:spLocks noGrp="1"/>
          </p:cNvSpPr>
          <p:nvPr>
            <p:ph type="body" sz="quarter" idx="13"/>
          </p:nvPr>
        </p:nvSpPr>
        <p:spPr>
          <a:xfrm>
            <a:off x="276000" y="974400"/>
            <a:ext cx="11001600" cy="457200"/>
          </a:xfrm>
        </p:spPr>
        <p:txBody>
          <a:bodyPr>
            <a:normAutofit/>
          </a:bodyPr>
          <a:lstStyle>
            <a:lvl1pPr>
              <a:buFontTx/>
              <a:buNone/>
              <a:defRPr sz="3200"/>
            </a:lvl1pPr>
          </a:lstStyle>
          <a:p>
            <a:pPr lvl="0"/>
            <a:r>
              <a:rPr lang="en-US" dirty="0"/>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Copyright 2009</a:t>
            </a:r>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203200" y="2133600"/>
            <a:ext cx="3149600" cy="15240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6" name="Content Placeholder 3"/>
          <p:cNvSpPr>
            <a:spLocks noGrp="1"/>
          </p:cNvSpPr>
          <p:nvPr>
            <p:ph sz="half" idx="2"/>
          </p:nvPr>
        </p:nvSpPr>
        <p:spPr>
          <a:xfrm>
            <a:off x="3556000" y="2133601"/>
            <a:ext cx="7620000" cy="1524000"/>
          </a:xfrm>
        </p:spPr>
        <p:txBody>
          <a:bodyPr>
            <a:normAutofit/>
          </a:bodyPr>
          <a:lstStyle>
            <a:lvl1pPr>
              <a:defRPr sz="32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9" name="Content Placeholder 2"/>
          <p:cNvSpPr>
            <a:spLocks noGrp="1"/>
          </p:cNvSpPr>
          <p:nvPr>
            <p:ph sz="half" idx="14"/>
          </p:nvPr>
        </p:nvSpPr>
        <p:spPr>
          <a:xfrm>
            <a:off x="203200" y="4038600"/>
            <a:ext cx="3149600" cy="15240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15"/>
          </p:nvPr>
        </p:nvSpPr>
        <p:spPr>
          <a:xfrm>
            <a:off x="3556000" y="4038600"/>
            <a:ext cx="7620000" cy="1524000"/>
          </a:xfrm>
        </p:spPr>
        <p:txBody>
          <a:bodyPr>
            <a:normAutofit/>
          </a:bodyPr>
          <a:lstStyle>
            <a:lvl1pPr>
              <a:defRPr sz="32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Title 10"/>
          <p:cNvSpPr>
            <a:spLocks noGrp="1"/>
          </p:cNvSpPr>
          <p:nvPr>
            <p:ph type="title"/>
          </p:nvPr>
        </p:nvSpPr>
        <p:spPr>
          <a:xfrm>
            <a:off x="0" y="457201"/>
            <a:ext cx="10972800" cy="639763"/>
          </a:xfrm>
        </p:spPr>
        <p:txBody>
          <a:bodyPr/>
          <a:lstStyle/>
          <a:p>
            <a:r>
              <a:rPr lang="en-US"/>
              <a:t>Click to edit Master title style</a:t>
            </a:r>
          </a:p>
        </p:txBody>
      </p:sp>
      <p:sp>
        <p:nvSpPr>
          <p:cNvPr id="12" name="Text Placeholder 10"/>
          <p:cNvSpPr>
            <a:spLocks noGrp="1"/>
          </p:cNvSpPr>
          <p:nvPr>
            <p:ph type="body" sz="quarter" idx="13"/>
          </p:nvPr>
        </p:nvSpPr>
        <p:spPr>
          <a:xfrm>
            <a:off x="276000" y="974400"/>
            <a:ext cx="11001600" cy="457200"/>
          </a:xfrm>
        </p:spPr>
        <p:txBody>
          <a:bodyPr>
            <a:normAutofit/>
          </a:bodyPr>
          <a:lstStyle>
            <a:lvl1pPr>
              <a:buFontTx/>
              <a:buNone/>
              <a:defRPr sz="3200"/>
            </a:lvl1pPr>
          </a:lstStyle>
          <a:p>
            <a:pPr lvl="0"/>
            <a:r>
              <a:rPr lang="en-US" dirty="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Copyright 2009</a:t>
            </a:r>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203200" y="3733801"/>
            <a:ext cx="3657600" cy="2544763"/>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0" name="Content Placeholder 3"/>
          <p:cNvSpPr>
            <a:spLocks noGrp="1"/>
          </p:cNvSpPr>
          <p:nvPr>
            <p:ph sz="half" idx="2"/>
          </p:nvPr>
        </p:nvSpPr>
        <p:spPr>
          <a:xfrm>
            <a:off x="3911600" y="3733801"/>
            <a:ext cx="3657600" cy="2544763"/>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1" name="Content Placeholder 3"/>
          <p:cNvSpPr>
            <a:spLocks noGrp="1"/>
          </p:cNvSpPr>
          <p:nvPr>
            <p:ph sz="half" idx="14"/>
          </p:nvPr>
        </p:nvSpPr>
        <p:spPr>
          <a:xfrm>
            <a:off x="7620000" y="3733801"/>
            <a:ext cx="3657600" cy="2544763"/>
          </a:xfrm>
        </p:spPr>
        <p:txBody>
          <a:bodyPr lIns="274320" tIns="0" rIns="182880">
            <a:normAutofit/>
          </a:bodyPr>
          <a:lstStyle>
            <a:lvl1pPr>
              <a:lnSpc>
                <a:spcPts val="2667"/>
              </a:lnSpc>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5" name="Content Placeholder 2"/>
          <p:cNvSpPr>
            <a:spLocks noGrp="1"/>
          </p:cNvSpPr>
          <p:nvPr>
            <p:ph sz="half" idx="15"/>
          </p:nvPr>
        </p:nvSpPr>
        <p:spPr>
          <a:xfrm>
            <a:off x="203200" y="1752601"/>
            <a:ext cx="3657600" cy="17065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6" name="Content Placeholder 3"/>
          <p:cNvSpPr>
            <a:spLocks noGrp="1"/>
          </p:cNvSpPr>
          <p:nvPr>
            <p:ph sz="half" idx="16"/>
          </p:nvPr>
        </p:nvSpPr>
        <p:spPr>
          <a:xfrm>
            <a:off x="3911600" y="1752601"/>
            <a:ext cx="3657600" cy="17065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7" name="Content Placeholder 3"/>
          <p:cNvSpPr>
            <a:spLocks noGrp="1"/>
          </p:cNvSpPr>
          <p:nvPr>
            <p:ph sz="half" idx="17"/>
          </p:nvPr>
        </p:nvSpPr>
        <p:spPr>
          <a:xfrm>
            <a:off x="7620000" y="1752601"/>
            <a:ext cx="3657600" cy="17065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p:txBody>
      </p:sp>
      <p:sp>
        <p:nvSpPr>
          <p:cNvPr id="19" name="Title 18"/>
          <p:cNvSpPr>
            <a:spLocks noGrp="1"/>
          </p:cNvSpPr>
          <p:nvPr>
            <p:ph type="title"/>
          </p:nvPr>
        </p:nvSpPr>
        <p:spPr>
          <a:xfrm>
            <a:off x="0" y="457201"/>
            <a:ext cx="10972800" cy="639763"/>
          </a:xfrm>
        </p:spPr>
        <p:txBody>
          <a:bodyPr/>
          <a:lstStyle/>
          <a:p>
            <a:r>
              <a:rPr lang="en-US"/>
              <a:t>Click to edit Master title style</a:t>
            </a:r>
          </a:p>
        </p:txBody>
      </p:sp>
      <p:sp>
        <p:nvSpPr>
          <p:cNvPr id="20" name="Text Placeholder 10"/>
          <p:cNvSpPr>
            <a:spLocks noGrp="1"/>
          </p:cNvSpPr>
          <p:nvPr>
            <p:ph type="body" sz="quarter" idx="13"/>
          </p:nvPr>
        </p:nvSpPr>
        <p:spPr>
          <a:xfrm>
            <a:off x="276000" y="974400"/>
            <a:ext cx="11001600" cy="457200"/>
          </a:xfrm>
        </p:spPr>
        <p:txBody>
          <a:bodyPr>
            <a:normAutofit/>
          </a:bodyPr>
          <a:lstStyle>
            <a:lvl1pPr>
              <a:buFontTx/>
              <a:buNone/>
              <a:defRPr sz="3200"/>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 y="2438401"/>
            <a:ext cx="4866423" cy="304801"/>
          </a:xfrm>
          <a:solidFill>
            <a:schemeClr val="accent5">
              <a:lumMod val="20000"/>
              <a:lumOff val="80000"/>
              <a:alpha val="39000"/>
            </a:schemeClr>
          </a:solidFill>
        </p:spPr>
        <p:txBody>
          <a:bodyPr tIns="274320" anchor="b">
            <a:noAutofit/>
          </a:bodyPr>
          <a:lstStyle>
            <a:lvl1pPr marL="0" indent="0">
              <a:buNone/>
              <a:defRPr sz="2400" b="1" cap="all" baseline="0">
                <a:solidFill>
                  <a:schemeClr val="bg2"/>
                </a:solidFill>
                <a:latin typeface="+mn-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1" y="2743201"/>
            <a:ext cx="4866423" cy="4068763"/>
          </a:xfrm>
        </p:spPr>
        <p:txBody>
          <a:bodyPr/>
          <a:lstStyle>
            <a:lvl1pPr>
              <a:lnSpc>
                <a:spcPct val="100000"/>
              </a:lnSpc>
              <a:buClr>
                <a:schemeClr val="accent1">
                  <a:lumMod val="20000"/>
                  <a:lumOff val="80000"/>
                </a:schemeClr>
              </a:buClr>
              <a:defRPr sz="2667"/>
            </a:lvl1pPr>
            <a:lvl2pPr>
              <a:lnSpc>
                <a:spcPct val="100000"/>
              </a:lnSpc>
              <a:buClr>
                <a:schemeClr val="accent1">
                  <a:lumMod val="20000"/>
                  <a:lumOff val="80000"/>
                </a:schemeClr>
              </a:buClr>
              <a:defRPr sz="2667"/>
            </a:lvl2pPr>
            <a:lvl3pPr>
              <a:lnSpc>
                <a:spcPct val="100000"/>
              </a:lnSpc>
              <a:buClr>
                <a:schemeClr val="accent1">
                  <a:lumMod val="20000"/>
                  <a:lumOff val="80000"/>
                </a:schemeClr>
              </a:buClr>
              <a:defRPr sz="2400"/>
            </a:lvl3pPr>
            <a:lvl4pPr>
              <a:lnSpc>
                <a:spcPct val="100000"/>
              </a:lnSpc>
              <a:buClr>
                <a:schemeClr val="accent1">
                  <a:lumMod val="20000"/>
                  <a:lumOff val="80000"/>
                </a:schemeClr>
              </a:buClr>
              <a:defRPr sz="2133"/>
            </a:lvl4pPr>
            <a:lvl5pPr>
              <a:lnSpc>
                <a:spcPct val="100000"/>
              </a:lnSpc>
              <a:buClr>
                <a:schemeClr val="accent1">
                  <a:lumMod val="20000"/>
                  <a:lumOff val="80000"/>
                </a:schemeClr>
              </a:buCl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878918" y="2743201"/>
            <a:ext cx="4868335" cy="4068763"/>
          </a:xfrm>
        </p:spPr>
        <p:txBody>
          <a:bodyPr/>
          <a:lstStyle>
            <a:lvl1pPr>
              <a:buClr>
                <a:schemeClr val="accent1">
                  <a:lumMod val="20000"/>
                  <a:lumOff val="80000"/>
                </a:schemeClr>
              </a:buClr>
              <a:defRPr sz="2667"/>
            </a:lvl1pPr>
            <a:lvl2pPr>
              <a:buClr>
                <a:schemeClr val="accent1">
                  <a:lumMod val="20000"/>
                  <a:lumOff val="80000"/>
                </a:schemeClr>
              </a:buClr>
              <a:defRPr sz="2667"/>
            </a:lvl2pPr>
            <a:lvl3pPr>
              <a:buClr>
                <a:schemeClr val="accent1">
                  <a:lumMod val="20000"/>
                  <a:lumOff val="80000"/>
                </a:schemeClr>
              </a:buClr>
              <a:defRPr sz="2400"/>
            </a:lvl3pPr>
            <a:lvl4pPr>
              <a:buClr>
                <a:schemeClr val="accent1">
                  <a:lumMod val="20000"/>
                  <a:lumOff val="80000"/>
                </a:schemeClr>
              </a:buClr>
              <a:defRPr sz="2133"/>
            </a:lvl4pPr>
            <a:lvl5pPr>
              <a:buClr>
                <a:schemeClr val="accent1">
                  <a:lumMod val="20000"/>
                  <a:lumOff val="80000"/>
                </a:schemeClr>
              </a:buCl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2"/>
          </p:nvPr>
        </p:nvSpPr>
        <p:spPr>
          <a:xfrm>
            <a:off x="4876802" y="2438402"/>
            <a:ext cx="4866423" cy="304801"/>
          </a:xfrm>
          <a:solidFill>
            <a:schemeClr val="accent5">
              <a:lumMod val="20000"/>
              <a:lumOff val="80000"/>
              <a:alpha val="39000"/>
            </a:schemeClr>
          </a:solidFill>
        </p:spPr>
        <p:txBody>
          <a:bodyPr tIns="274320" anchor="b">
            <a:noAutofit/>
          </a:bodyPr>
          <a:lstStyle>
            <a:lvl1pPr marL="0" indent="0">
              <a:buNone/>
              <a:defRPr sz="2400" b="1" cap="all" baseline="0">
                <a:solidFill>
                  <a:schemeClr val="bg2"/>
                </a:solidFill>
                <a:latin typeface="+mn-lt"/>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10" name="Slide Number Placeholder 9"/>
          <p:cNvSpPr>
            <a:spLocks noGrp="1"/>
          </p:cNvSpPr>
          <p:nvPr>
            <p:ph type="sldNum" sz="quarter" idx="14"/>
          </p:nvPr>
        </p:nvSpPr>
        <p:spPr/>
        <p:txBody>
          <a:bodyPr/>
          <a:lstStyle/>
          <a:p>
            <a:fld id="{81582BD6-FC20-4557-852B-8433F8572D30}" type="slidenum">
              <a:rPr lang="en-US" smtClean="0"/>
              <a:pPr/>
              <a:t>‹#›</a:t>
            </a:fld>
            <a:endParaRPr lang="en-US" dirty="0"/>
          </a:p>
        </p:txBody>
      </p:sp>
      <p:sp>
        <p:nvSpPr>
          <p:cNvPr id="11" name="Footer Placeholder 10"/>
          <p:cNvSpPr>
            <a:spLocks noGrp="1"/>
          </p:cNvSpPr>
          <p:nvPr>
            <p:ph type="ftr" sz="quarter" idx="15"/>
          </p:nvPr>
        </p:nvSpPr>
        <p:spPr/>
        <p:txBody>
          <a:bodyPr/>
          <a:lstStyle/>
          <a:p>
            <a:r>
              <a:rPr lang="en-US" dirty="0"/>
              <a:t>Copyright 2009</a:t>
            </a:r>
          </a:p>
        </p:txBody>
      </p:sp>
      <p:sp>
        <p:nvSpPr>
          <p:cNvPr id="17" name="Title 16"/>
          <p:cNvSpPr>
            <a:spLocks noGrp="1"/>
          </p:cNvSpPr>
          <p:nvPr>
            <p:ph type="title"/>
          </p:nvPr>
        </p:nvSpPr>
        <p:spPr>
          <a:xfrm>
            <a:off x="0" y="457201"/>
            <a:ext cx="10972800" cy="639763"/>
          </a:xfrm>
        </p:spPr>
        <p:txBody>
          <a:bodyPr/>
          <a:lstStyle/>
          <a:p>
            <a:r>
              <a:rPr lang="en-US" dirty="0"/>
              <a:t>Click to edit Master title style</a:t>
            </a:r>
          </a:p>
        </p:txBody>
      </p:sp>
      <p:sp>
        <p:nvSpPr>
          <p:cNvPr id="18" name="Text Placeholder 10"/>
          <p:cNvSpPr>
            <a:spLocks noGrp="1"/>
          </p:cNvSpPr>
          <p:nvPr>
            <p:ph type="body" sz="quarter" idx="13"/>
          </p:nvPr>
        </p:nvSpPr>
        <p:spPr>
          <a:xfrm>
            <a:off x="276000" y="974400"/>
            <a:ext cx="11001600" cy="457200"/>
          </a:xfrm>
        </p:spPr>
        <p:txBody>
          <a:bodyPr>
            <a:normAutofit/>
          </a:bodyPr>
          <a:lstStyle>
            <a:lvl1pPr>
              <a:buFontTx/>
              <a:buNone/>
              <a:defRPr sz="3200"/>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 y="609600"/>
            <a:ext cx="10972800" cy="6397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92000" y="1265565"/>
            <a:ext cx="10972800" cy="50593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8331200" y="6653838"/>
            <a:ext cx="3860800" cy="365125"/>
          </a:xfrm>
          <a:prstGeom prst="rect">
            <a:avLst/>
          </a:prstGeom>
        </p:spPr>
        <p:txBody>
          <a:bodyPr/>
          <a:lstStyle>
            <a:lvl1pPr algn="r">
              <a:defRPr sz="1200">
                <a:solidFill>
                  <a:schemeClr val="tx2"/>
                </a:solidFill>
                <a:latin typeface="Segoe UI" pitchFamily="34" charset="0"/>
                <a:cs typeface="Segoe UI" pitchFamily="34" charset="0"/>
              </a:defRPr>
            </a:lvl1pPr>
          </a:lstStyle>
          <a:p>
            <a:r>
              <a:rPr lang="en-US" dirty="0"/>
              <a:t>Copyright 2009</a:t>
            </a:r>
          </a:p>
        </p:txBody>
      </p:sp>
      <p:sp>
        <p:nvSpPr>
          <p:cNvPr id="11" name="Slide Number Placeholder 5"/>
          <p:cNvSpPr>
            <a:spLocks noGrp="1"/>
          </p:cNvSpPr>
          <p:nvPr>
            <p:ph type="sldNum" sz="quarter" idx="4"/>
          </p:nvPr>
        </p:nvSpPr>
        <p:spPr>
          <a:xfrm>
            <a:off x="101600" y="6638076"/>
            <a:ext cx="2844800" cy="365125"/>
          </a:xfrm>
          <a:prstGeom prst="rect">
            <a:avLst/>
          </a:prstGeom>
        </p:spPr>
        <p:txBody>
          <a:bodyPr/>
          <a:lstStyle>
            <a:lvl1pPr algn="l">
              <a:defRPr sz="1600" b="1">
                <a:solidFill>
                  <a:schemeClr val="tx2"/>
                </a:solidFill>
                <a:latin typeface="Segoe UI" pitchFamily="34" charset="0"/>
                <a:cs typeface="Segoe UI" pitchFamily="34" charset="0"/>
              </a:defRPr>
            </a:lvl1pPr>
          </a:lstStyle>
          <a:p>
            <a:fld id="{81582BD6-FC20-4557-852B-8433F8572D30}" type="slidenum">
              <a:rPr lang="en-US" smtClean="0"/>
              <a:pPr/>
              <a:t>‹#›</a:t>
            </a:fld>
            <a:endParaRPr lang="en-US" dirty="0"/>
          </a:p>
        </p:txBody>
      </p:sp>
      <p:sp>
        <p:nvSpPr>
          <p:cNvPr id="7" name="TextBox 6"/>
          <p:cNvSpPr txBox="1"/>
          <p:nvPr userDrawn="1"/>
        </p:nvSpPr>
        <p:spPr>
          <a:xfrm>
            <a:off x="7010400" y="2895600"/>
            <a:ext cx="1625600" cy="1066800"/>
          </a:xfrm>
          <a:prstGeom prst="rect">
            <a:avLst/>
          </a:prstGeom>
        </p:spPr>
        <p:txBody>
          <a:bodyPr vert="horz" wrap="square" lIns="121920" tIns="60960" rIns="121920" bIns="60960" rtlCol="0" anchor="ctr">
            <a:normAutofit/>
          </a:bodyPr>
          <a:lstStyle/>
          <a:p>
            <a:pPr marL="0" marR="0" indent="0" algn="l" defTabSz="1219170" rtl="0" eaLnBrk="1" fontAlgn="auto" latinLnBrk="0" hangingPunct="1">
              <a:lnSpc>
                <a:spcPct val="100000"/>
              </a:lnSpc>
              <a:spcBef>
                <a:spcPct val="0"/>
              </a:spcBef>
              <a:spcAft>
                <a:spcPts val="0"/>
              </a:spcAft>
              <a:buClrTx/>
              <a:buSzTx/>
              <a:buFontTx/>
              <a:buNone/>
              <a:tabLst/>
            </a:pPr>
            <a:endParaRPr kumimoji="0" lang="en-US" sz="32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
        <p:nvSpPr>
          <p:cNvPr id="8" name="TextBox 7"/>
          <p:cNvSpPr txBox="1"/>
          <p:nvPr userDrawn="1"/>
        </p:nvSpPr>
        <p:spPr>
          <a:xfrm>
            <a:off x="7213600" y="2667000"/>
            <a:ext cx="1930400" cy="1371600"/>
          </a:xfrm>
          <a:prstGeom prst="rect">
            <a:avLst/>
          </a:prstGeom>
        </p:spPr>
        <p:txBody>
          <a:bodyPr vert="horz" wrap="square" lIns="121920" tIns="60960" rIns="121920" bIns="60960" rtlCol="0" anchor="ctr">
            <a:normAutofit/>
          </a:bodyPr>
          <a:lstStyle/>
          <a:p>
            <a:pPr marL="0" marR="0" indent="0" algn="l" defTabSz="1219170" rtl="0" eaLnBrk="1" fontAlgn="auto" latinLnBrk="0" hangingPunct="1">
              <a:lnSpc>
                <a:spcPct val="100000"/>
              </a:lnSpc>
              <a:spcBef>
                <a:spcPct val="0"/>
              </a:spcBef>
              <a:spcAft>
                <a:spcPts val="0"/>
              </a:spcAft>
              <a:buClrTx/>
              <a:buSzTx/>
              <a:buFontTx/>
              <a:buNone/>
              <a:tabLst/>
            </a:pPr>
            <a:endParaRPr kumimoji="0" lang="en-US" sz="3200" b="0" i="0" u="none" strike="noStrike" kern="1200" cap="none" spc="0" normalizeH="0" baseline="0" noProof="0" dirty="0">
              <a:ln>
                <a:noFill/>
              </a:ln>
              <a:solidFill>
                <a:schemeClr val="tx1"/>
              </a:solidFill>
              <a:effectLst/>
              <a:uLnTx/>
              <a:uFillTx/>
              <a:latin typeface="Perpetua" pitchFamily="18"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5" r:id="rId4"/>
    <p:sldLayoutId id="2147483651" r:id="rId5"/>
    <p:sldLayoutId id="2147483652" r:id="rId6"/>
    <p:sldLayoutId id="2147483661" r:id="rId7"/>
    <p:sldLayoutId id="2147483662" r:id="rId8"/>
    <p:sldLayoutId id="2147483653" r:id="rId9"/>
    <p:sldLayoutId id="2147483654" r:id="rId10"/>
    <p:sldLayoutId id="2147483655" r:id="rId11"/>
    <p:sldLayoutId id="2147483656" r:id="rId12"/>
    <p:sldLayoutId id="2147483664" r:id="rId13"/>
    <p:sldLayoutId id="2147483657" r:id="rId14"/>
    <p:sldLayoutId id="2147483658" r:id="rId15"/>
    <p:sldLayoutId id="2147483659" r:id="rId16"/>
  </p:sldLayoutIdLst>
  <p:hf hdr="0" dt="0"/>
  <p:txStyles>
    <p:titleStyle>
      <a:lvl1pPr algn="l" defTabSz="1219170" rtl="0" eaLnBrk="1" latinLnBrk="0" hangingPunct="1">
        <a:spcBef>
          <a:spcPct val="0"/>
        </a:spcBef>
        <a:buClr>
          <a:schemeClr val="tx1">
            <a:lumMod val="75000"/>
            <a:lumOff val="25000"/>
          </a:schemeClr>
        </a:buClr>
        <a:buFont typeface="Arial" pitchFamily="34" charset="0"/>
        <a:buChar char="•"/>
        <a:defRPr sz="4267" b="1" kern="1200" baseline="0">
          <a:solidFill>
            <a:schemeClr val="tx1">
              <a:lumMod val="75000"/>
              <a:lumOff val="25000"/>
            </a:schemeClr>
          </a:solidFill>
          <a:latin typeface="+mj-lt"/>
          <a:ea typeface="+mj-ea"/>
          <a:cs typeface="Segoe UI" pitchFamily="34" charset="0"/>
        </a:defRPr>
      </a:lvl1pPr>
    </p:titleStyle>
    <p:bodyStyle>
      <a:lvl1pPr marL="230712" indent="-230712"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1.jpe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14.jpeg"/><Relationship Id="rId7" Type="http://schemas.openxmlformats.org/officeDocument/2006/relationships/image" Target="../media/image44.jpe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26.jpeg"/><Relationship Id="rId9" Type="http://schemas.openxmlformats.org/officeDocument/2006/relationships/image" Target="../media/image46.jpeg"/></Relationships>
</file>

<file path=ppt/slides/_rels/slide12.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14.jpeg"/><Relationship Id="rId7" Type="http://schemas.openxmlformats.org/officeDocument/2006/relationships/image" Target="../media/image50.jpe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microsoft.com/office/2007/relationships/hdphoto" Target="../media/hdphoto1.wdp"/><Relationship Id="rId5" Type="http://schemas.openxmlformats.org/officeDocument/2006/relationships/diagramQuickStyle" Target="../diagrams/quickStyle1.xml"/><Relationship Id="rId10" Type="http://schemas.openxmlformats.org/officeDocument/2006/relationships/image" Target="../media/image55.png"/><Relationship Id="rId4" Type="http://schemas.openxmlformats.org/officeDocument/2006/relationships/diagramLayout" Target="../diagrams/layout1.xml"/><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xml"/><Relationship Id="rId5" Type="http://schemas.openxmlformats.org/officeDocument/2006/relationships/image" Target="../media/image60.png"/><Relationship Id="rId4" Type="http://schemas.openxmlformats.org/officeDocument/2006/relationships/image" Target="../media/image59.jpeg"/></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3.png"/><Relationship Id="rId1" Type="http://schemas.openxmlformats.org/officeDocument/2006/relationships/slideLayout" Target="../slideLayouts/slideLayout3.xml"/><Relationship Id="rId5" Type="http://schemas.openxmlformats.org/officeDocument/2006/relationships/image" Target="../media/image63.jpeg"/><Relationship Id="rId4" Type="http://schemas.openxmlformats.org/officeDocument/2006/relationships/image" Target="../media/image62.jpeg"/></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3.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56.png"/><Relationship Id="rId4" Type="http://schemas.openxmlformats.org/officeDocument/2006/relationships/diagramData" Target="../diagrams/data2.xml"/><Relationship Id="rId9"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71.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4.xml"/><Relationship Id="rId11" Type="http://schemas.openxmlformats.org/officeDocument/2006/relationships/image" Target="../media/image70.jpeg"/><Relationship Id="rId5" Type="http://schemas.openxmlformats.org/officeDocument/2006/relationships/diagramQuickStyle" Target="../diagrams/quickStyle4.xml"/><Relationship Id="rId10" Type="http://schemas.openxmlformats.org/officeDocument/2006/relationships/image" Target="../media/image69.jpeg"/><Relationship Id="rId4" Type="http://schemas.openxmlformats.org/officeDocument/2006/relationships/diagramLayout" Target="../diagrams/layout4.xml"/><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11.png"/><Relationship Id="rId7" Type="http://schemas.openxmlformats.org/officeDocument/2006/relationships/hyperlink" Target="https://www.youtube.com/watch?v=G_VMYGaFZbU&amp;amp;t=63s" TargetMode="External"/><Relationship Id="rId2"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hyperlink" Target="https://www.youtube.com/watch?v=5MxWF7XyU3A" TargetMode="External"/><Relationship Id="rId5" Type="http://schemas.openxmlformats.org/officeDocument/2006/relationships/hyperlink" Target="https://www.youtube.com/watch?v=LD706WY5Yfw" TargetMode="External"/><Relationship Id="rId4" Type="http://schemas.openxmlformats.org/officeDocument/2006/relationships/hyperlink" Target="https://www.youtube.com/watch?v=2VfmaBo38l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youtube.com/watch?v=pBx_OHSNumo&amp;t=30s" TargetMode="Externa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1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6.png"/><Relationship Id="rId7" Type="http://schemas.openxmlformats.org/officeDocument/2006/relationships/image" Target="../media/image8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87.jpeg"/><Relationship Id="rId11" Type="http://schemas.openxmlformats.org/officeDocument/2006/relationships/image" Target="../media/image92.pn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8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97.png"/><Relationship Id="rId5" Type="http://schemas.openxmlformats.org/officeDocument/2006/relationships/image" Target="../media/image65.png"/><Relationship Id="rId4" Type="http://schemas.openxmlformats.org/officeDocument/2006/relationships/chart" Target="../charts/chart1.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pn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5.png"/><Relationship Id="rId7" Type="http://schemas.openxmlformats.org/officeDocument/2006/relationships/image" Target="../media/image25.jpeg"/><Relationship Id="rId12"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1.jpeg"/><Relationship Id="rId10" Type="http://schemas.openxmlformats.org/officeDocument/2006/relationships/image" Target="../media/image27.jpeg"/><Relationship Id="rId4" Type="http://schemas.openxmlformats.org/officeDocument/2006/relationships/image" Target="../media/image16.png"/><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5.png"/><Relationship Id="rId7"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30.jpeg"/><Relationship Id="rId4" Type="http://schemas.openxmlformats.org/officeDocument/2006/relationships/image" Target="../media/image16.png"/><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5.png"/><Relationship Id="rId7"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6.png"/><Relationship Id="rId9"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15.png"/><Relationship Id="rId7"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6.png"/><Relationship Id="rId9"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A512FB52-C53B-F558-78F6-885A469327DE}"/>
              </a:ext>
            </a:extLst>
          </p:cNvPr>
          <p:cNvPicPr>
            <a:picLocks noChangeAspect="1"/>
          </p:cNvPicPr>
          <p:nvPr/>
        </p:nvPicPr>
        <p:blipFill>
          <a:blip r:embed="rId3" cstate="print"/>
          <a:stretch>
            <a:fillRect/>
          </a:stretch>
        </p:blipFill>
        <p:spPr>
          <a:xfrm>
            <a:off x="4876800" y="0"/>
            <a:ext cx="8128231" cy="4964620"/>
          </a:xfrm>
          <a:prstGeom prst="rect">
            <a:avLst/>
          </a:prstGeom>
        </p:spPr>
      </p:pic>
      <p:sp>
        <p:nvSpPr>
          <p:cNvPr id="26" name="Title 1">
            <a:extLst>
              <a:ext uri="{FF2B5EF4-FFF2-40B4-BE49-F238E27FC236}">
                <a16:creationId xmlns:a16="http://schemas.microsoft.com/office/drawing/2014/main" xmlns="" id="{BF340928-0B64-5BE7-DAA7-A7AD92C9B6C6}"/>
              </a:ext>
            </a:extLst>
          </p:cNvPr>
          <p:cNvSpPr>
            <a:spLocks noGrp="1"/>
          </p:cNvSpPr>
          <p:nvPr/>
        </p:nvSpPr>
        <p:spPr>
          <a:xfrm>
            <a:off x="2209800" y="4419600"/>
            <a:ext cx="8751747" cy="645319"/>
          </a:xfrm>
          <a:prstGeom prst="rect">
            <a:avLst/>
          </a:prstGeom>
        </p:spPr>
        <p:txBody>
          <a:bodyPr vert="horz" lIns="91440" tIns="45720" rIns="91440" bIns="45720" rtlCol="0" anchor="b" anchorCtr="0">
            <a:noAutofit/>
          </a:bodyPr>
          <a:lstStyle>
            <a:lvl1pPr algn="l" defTabSz="914400" rtl="0" eaLnBrk="1" latinLnBrk="0" hangingPunct="1">
              <a:spcBef>
                <a:spcPct val="0"/>
              </a:spcBef>
              <a:buClr>
                <a:schemeClr val="tx1">
                  <a:lumMod val="75000"/>
                  <a:lumOff val="25000"/>
                </a:schemeClr>
              </a:buClr>
              <a:buFontTx/>
              <a:buNone/>
              <a:defRPr sz="3200" b="1" kern="1200" baseline="0">
                <a:solidFill>
                  <a:schemeClr val="tx2">
                    <a:lumMod val="75000"/>
                  </a:schemeClr>
                </a:solidFill>
                <a:latin typeface="+mj-lt"/>
                <a:ea typeface="+mj-ea"/>
                <a:cs typeface="Segoe UI" pitchFamily="34" charset="0"/>
              </a:defRPr>
            </a:lvl1pPr>
          </a:lstStyle>
          <a:p>
            <a:endParaRPr lang="en-US" sz="5400" dirty="0">
              <a:latin typeface="Cavolini" panose="03000502040302020204" pitchFamily="66" charset="0"/>
              <a:cs typeface="Cavolini" panose="03000502040302020204" pitchFamily="66" charset="0"/>
            </a:endParaRPr>
          </a:p>
        </p:txBody>
      </p:sp>
      <p:sp>
        <p:nvSpPr>
          <p:cNvPr id="27" name="Subtitle 2">
            <a:extLst>
              <a:ext uri="{FF2B5EF4-FFF2-40B4-BE49-F238E27FC236}">
                <a16:creationId xmlns:a16="http://schemas.microsoft.com/office/drawing/2014/main" xmlns="" id="{993B92F3-82C6-2D4E-64FF-089EC24CE779}"/>
              </a:ext>
            </a:extLst>
          </p:cNvPr>
          <p:cNvSpPr>
            <a:spLocks noGrp="1"/>
          </p:cNvSpPr>
          <p:nvPr/>
        </p:nvSpPr>
        <p:spPr>
          <a:xfrm>
            <a:off x="2209800" y="5334000"/>
            <a:ext cx="7753800" cy="94054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ct val="20000"/>
              </a:spcBef>
              <a:buClr>
                <a:schemeClr val="tx1">
                  <a:lumMod val="75000"/>
                  <a:lumOff val="25000"/>
                </a:schemeClr>
              </a:buClr>
              <a:buSzPct val="70000"/>
              <a:buFont typeface="Arial" pitchFamily="34" charset="0"/>
              <a:buNone/>
              <a:defRPr sz="2400" kern="1200">
                <a:solidFill>
                  <a:schemeClr val="tx2">
                    <a:lumMod val="75000"/>
                  </a:schemeClr>
                </a:solidFill>
                <a:latin typeface="+mn-lt"/>
                <a:ea typeface="+mn-ea"/>
                <a:cs typeface="Segoe UI" pitchFamily="34" charset="0"/>
              </a:defRPr>
            </a:lvl1pPr>
            <a:lvl2pPr marL="457200" indent="0" algn="ctr" defTabSz="914400" rtl="0" eaLnBrk="1" latinLnBrk="0" hangingPunct="1">
              <a:lnSpc>
                <a:spcPct val="100000"/>
              </a:lnSpc>
              <a:spcBef>
                <a:spcPct val="20000"/>
              </a:spcBef>
              <a:buClr>
                <a:schemeClr val="tx1">
                  <a:lumMod val="75000"/>
                  <a:lumOff val="25000"/>
                </a:schemeClr>
              </a:buClr>
              <a:buSzPct val="70000"/>
              <a:buFont typeface="Arial" pitchFamily="34" charset="0"/>
              <a:buNone/>
              <a:defRPr sz="2400" kern="1200">
                <a:solidFill>
                  <a:schemeClr val="tx1">
                    <a:tint val="75000"/>
                  </a:schemeClr>
                </a:solidFill>
                <a:latin typeface="+mn-lt"/>
                <a:ea typeface="+mn-ea"/>
                <a:cs typeface="Segoe UI" pitchFamily="34" charset="0"/>
              </a:defRPr>
            </a:lvl2pPr>
            <a:lvl3pPr marL="914400" indent="0" algn="ctr" defTabSz="914400" rtl="0" eaLnBrk="1" latinLnBrk="0" hangingPunct="1">
              <a:lnSpc>
                <a:spcPct val="100000"/>
              </a:lnSpc>
              <a:spcBef>
                <a:spcPct val="20000"/>
              </a:spcBef>
              <a:buClr>
                <a:schemeClr val="tx1">
                  <a:lumMod val="75000"/>
                  <a:lumOff val="25000"/>
                </a:schemeClr>
              </a:buClr>
              <a:buSzPct val="70000"/>
              <a:buFont typeface="Arial" pitchFamily="34" charset="0"/>
              <a:buNone/>
              <a:defRPr sz="2400" kern="1200">
                <a:solidFill>
                  <a:schemeClr val="tx1">
                    <a:tint val="75000"/>
                  </a:schemeClr>
                </a:solidFill>
                <a:latin typeface="+mn-lt"/>
                <a:ea typeface="+mn-ea"/>
                <a:cs typeface="Segoe UI" pitchFamily="34" charset="0"/>
              </a:defRPr>
            </a:lvl3pPr>
            <a:lvl4pPr marL="1371600" indent="0" algn="ctr" defTabSz="914400" rtl="0" eaLnBrk="1" latinLnBrk="0" hangingPunct="1">
              <a:lnSpc>
                <a:spcPct val="100000"/>
              </a:lnSpc>
              <a:spcBef>
                <a:spcPct val="20000"/>
              </a:spcBef>
              <a:buClr>
                <a:schemeClr val="tx1">
                  <a:lumMod val="75000"/>
                  <a:lumOff val="25000"/>
                </a:schemeClr>
              </a:buClr>
              <a:buSzPct val="70000"/>
              <a:buFont typeface="Arial" pitchFamily="34" charset="0"/>
              <a:buNone/>
              <a:defRPr sz="2400" kern="1200">
                <a:solidFill>
                  <a:schemeClr val="tx1">
                    <a:tint val="75000"/>
                  </a:schemeClr>
                </a:solidFill>
                <a:latin typeface="+mn-lt"/>
                <a:ea typeface="+mn-ea"/>
                <a:cs typeface="Segoe UI" pitchFamily="34" charset="0"/>
              </a:defRPr>
            </a:lvl4pPr>
            <a:lvl5pPr marL="1828800" indent="0" algn="ctr" defTabSz="914400" rtl="0" eaLnBrk="1" latinLnBrk="0" hangingPunct="1">
              <a:lnSpc>
                <a:spcPct val="100000"/>
              </a:lnSpc>
              <a:spcBef>
                <a:spcPct val="20000"/>
              </a:spcBef>
              <a:buClr>
                <a:schemeClr val="tx1">
                  <a:lumMod val="75000"/>
                  <a:lumOff val="25000"/>
                </a:schemeClr>
              </a:buClr>
              <a:buSzPct val="70000"/>
              <a:buFont typeface="Arial" pitchFamily="34" charset="0"/>
              <a:buNone/>
              <a:defRPr sz="2400" kern="1200">
                <a:solidFill>
                  <a:schemeClr val="tx1">
                    <a:tint val="75000"/>
                  </a:schemeClr>
                </a:solidFill>
                <a:latin typeface="+mn-lt"/>
                <a:ea typeface="+mn-ea"/>
                <a:cs typeface="Segoe UI"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en-US" sz="2800" dirty="0"/>
          </a:p>
        </p:txBody>
      </p:sp>
      <p:sp>
        <p:nvSpPr>
          <p:cNvPr id="3" name="Freeform: Shape 2">
            <a:extLst>
              <a:ext uri="{FF2B5EF4-FFF2-40B4-BE49-F238E27FC236}">
                <a16:creationId xmlns:a16="http://schemas.microsoft.com/office/drawing/2014/main" xmlns="" id="{C88B6C4D-F97B-247A-B204-35BAC580E041}"/>
              </a:ext>
            </a:extLst>
          </p:cNvPr>
          <p:cNvSpPr/>
          <p:nvPr/>
        </p:nvSpPr>
        <p:spPr>
          <a:xfrm rot="10800000">
            <a:off x="340402" y="0"/>
            <a:ext cx="11851598" cy="6858000"/>
          </a:xfrm>
          <a:custGeom>
            <a:avLst/>
            <a:gdLst>
              <a:gd name="connsiteX0" fmla="*/ 11851598 w 11851598"/>
              <a:gd name="connsiteY0" fmla="*/ 6858000 h 6858000"/>
              <a:gd name="connsiteX1" fmla="*/ 9352536 w 11851598"/>
              <a:gd name="connsiteY1" fmla="*/ 6857988 h 6858000"/>
              <a:gd name="connsiteX2" fmla="*/ 9351213 w 11851598"/>
              <a:gd name="connsiteY2" fmla="*/ 832335 h 6858000"/>
              <a:gd name="connsiteX3" fmla="*/ 9097551 w 11851598"/>
              <a:gd name="connsiteY3" fmla="*/ 375180 h 6858000"/>
              <a:gd name="connsiteX4" fmla="*/ 8651418 w 11851598"/>
              <a:gd name="connsiteY4" fmla="*/ 210991 h 6858000"/>
              <a:gd name="connsiteX5" fmla="*/ 8279642 w 11851598"/>
              <a:gd name="connsiteY5" fmla="*/ 190754 h 6858000"/>
              <a:gd name="connsiteX6" fmla="*/ 5964967 w 11851598"/>
              <a:gd name="connsiteY6" fmla="*/ 184591 h 6858000"/>
              <a:gd name="connsiteX7" fmla="*/ 4281472 w 11851598"/>
              <a:gd name="connsiteY7" fmla="*/ 183286 h 6858000"/>
              <a:gd name="connsiteX8" fmla="*/ 981401 w 11851598"/>
              <a:gd name="connsiteY8" fmla="*/ 182310 h 6858000"/>
              <a:gd name="connsiteX9" fmla="*/ 0 w 11851598"/>
              <a:gd name="connsiteY9" fmla="*/ 181073 h 6858000"/>
              <a:gd name="connsiteX10" fmla="*/ 0 w 11851598"/>
              <a:gd name="connsiteY10" fmla="*/ 0 h 6858000"/>
              <a:gd name="connsiteX11" fmla="*/ 11851598 w 11851598"/>
              <a:gd name="connsiteY11" fmla="*/ 0 h 6858000"/>
              <a:gd name="connsiteX12" fmla="*/ 11851598 w 11851598"/>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51598" h="6858000">
                <a:moveTo>
                  <a:pt x="11851598" y="6858000"/>
                </a:moveTo>
                <a:cubicBezTo>
                  <a:pt x="11018942" y="6857988"/>
                  <a:pt x="10185740" y="6857988"/>
                  <a:pt x="9352536" y="6857988"/>
                </a:cubicBezTo>
                <a:cubicBezTo>
                  <a:pt x="9352575" y="4849432"/>
                  <a:pt x="9353506" y="2840890"/>
                  <a:pt x="9351213" y="832335"/>
                </a:cubicBezTo>
                <a:cubicBezTo>
                  <a:pt x="9350996" y="638931"/>
                  <a:pt x="9252646" y="488131"/>
                  <a:pt x="9097551" y="375180"/>
                </a:cubicBezTo>
                <a:cubicBezTo>
                  <a:pt x="8964882" y="278561"/>
                  <a:pt x="8812232" y="229529"/>
                  <a:pt x="8651418" y="210991"/>
                </a:cubicBezTo>
                <a:cubicBezTo>
                  <a:pt x="8528325" y="196789"/>
                  <a:pt x="8403653" y="191324"/>
                  <a:pt x="8279642" y="190754"/>
                </a:cubicBezTo>
                <a:cubicBezTo>
                  <a:pt x="7508089" y="187292"/>
                  <a:pt x="6736535" y="185949"/>
                  <a:pt x="5964967" y="184591"/>
                </a:cubicBezTo>
                <a:cubicBezTo>
                  <a:pt x="5403802" y="183603"/>
                  <a:pt x="4842637" y="183501"/>
                  <a:pt x="4281472" y="183286"/>
                </a:cubicBezTo>
                <a:cubicBezTo>
                  <a:pt x="3181452" y="182867"/>
                  <a:pt x="2081420" y="182779"/>
                  <a:pt x="981401" y="182310"/>
                </a:cubicBezTo>
                <a:lnTo>
                  <a:pt x="0" y="181073"/>
                </a:lnTo>
                <a:lnTo>
                  <a:pt x="0" y="0"/>
                </a:lnTo>
                <a:lnTo>
                  <a:pt x="11851598" y="0"/>
                </a:lnTo>
                <a:cubicBezTo>
                  <a:pt x="11851598" y="2285988"/>
                  <a:pt x="11851598" y="4571987"/>
                  <a:pt x="11851598" y="6858000"/>
                </a:cubicBezTo>
                <a:close/>
              </a:path>
            </a:pathLst>
          </a:custGeom>
          <a:gradFill>
            <a:gsLst>
              <a:gs pos="0">
                <a:schemeClr val="accent5">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6" name="Freeform: Shape 5">
            <a:extLst>
              <a:ext uri="{FF2B5EF4-FFF2-40B4-BE49-F238E27FC236}">
                <a16:creationId xmlns:a16="http://schemas.microsoft.com/office/drawing/2014/main" xmlns="" id="{69A67E45-60D3-3C3C-F2E9-80839A8BDA0C}"/>
              </a:ext>
            </a:extLst>
          </p:cNvPr>
          <p:cNvSpPr/>
          <p:nvPr/>
        </p:nvSpPr>
        <p:spPr>
          <a:xfrm rot="10800000">
            <a:off x="0" y="0"/>
            <a:ext cx="11941954" cy="6858000"/>
          </a:xfrm>
          <a:custGeom>
            <a:avLst/>
            <a:gdLst>
              <a:gd name="connsiteX0" fmla="*/ 11941954 w 11941954"/>
              <a:gd name="connsiteY0" fmla="*/ 6858000 h 6858000"/>
              <a:gd name="connsiteX1" fmla="*/ 9442892 w 11941954"/>
              <a:gd name="connsiteY1" fmla="*/ 6857988 h 6858000"/>
              <a:gd name="connsiteX2" fmla="*/ 9441569 w 11941954"/>
              <a:gd name="connsiteY2" fmla="*/ 832335 h 6858000"/>
              <a:gd name="connsiteX3" fmla="*/ 9187907 w 11941954"/>
              <a:gd name="connsiteY3" fmla="*/ 375180 h 6858000"/>
              <a:gd name="connsiteX4" fmla="*/ 8741774 w 11941954"/>
              <a:gd name="connsiteY4" fmla="*/ 210991 h 6858000"/>
              <a:gd name="connsiteX5" fmla="*/ 8369998 w 11941954"/>
              <a:gd name="connsiteY5" fmla="*/ 190754 h 6858000"/>
              <a:gd name="connsiteX6" fmla="*/ 6055323 w 11941954"/>
              <a:gd name="connsiteY6" fmla="*/ 184591 h 6858000"/>
              <a:gd name="connsiteX7" fmla="*/ 4371828 w 11941954"/>
              <a:gd name="connsiteY7" fmla="*/ 183286 h 6858000"/>
              <a:gd name="connsiteX8" fmla="*/ 1071757 w 11941954"/>
              <a:gd name="connsiteY8" fmla="*/ 182310 h 6858000"/>
              <a:gd name="connsiteX9" fmla="*/ 0 w 11941954"/>
              <a:gd name="connsiteY9" fmla="*/ 180959 h 6858000"/>
              <a:gd name="connsiteX10" fmla="*/ 0 w 11941954"/>
              <a:gd name="connsiteY10" fmla="*/ 0 h 6858000"/>
              <a:gd name="connsiteX11" fmla="*/ 11941954 w 11941954"/>
              <a:gd name="connsiteY11" fmla="*/ 0 h 6858000"/>
              <a:gd name="connsiteX12" fmla="*/ 11941954 w 1194195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41954" h="6858000">
                <a:moveTo>
                  <a:pt x="11941954" y="6858000"/>
                </a:moveTo>
                <a:cubicBezTo>
                  <a:pt x="11109298" y="6857988"/>
                  <a:pt x="10276096" y="6857988"/>
                  <a:pt x="9442892" y="6857988"/>
                </a:cubicBezTo>
                <a:cubicBezTo>
                  <a:pt x="9442931" y="4849432"/>
                  <a:pt x="9443862" y="2840890"/>
                  <a:pt x="9441569" y="832335"/>
                </a:cubicBezTo>
                <a:cubicBezTo>
                  <a:pt x="9441352" y="638931"/>
                  <a:pt x="9343002" y="488131"/>
                  <a:pt x="9187907" y="375180"/>
                </a:cubicBezTo>
                <a:cubicBezTo>
                  <a:pt x="9055238" y="278561"/>
                  <a:pt x="8902588" y="229529"/>
                  <a:pt x="8741774" y="210991"/>
                </a:cubicBezTo>
                <a:cubicBezTo>
                  <a:pt x="8618681" y="196789"/>
                  <a:pt x="8494009" y="191324"/>
                  <a:pt x="8369998" y="190754"/>
                </a:cubicBezTo>
                <a:cubicBezTo>
                  <a:pt x="7598445" y="187292"/>
                  <a:pt x="6826891" y="185949"/>
                  <a:pt x="6055323" y="184591"/>
                </a:cubicBezTo>
                <a:cubicBezTo>
                  <a:pt x="5494158" y="183603"/>
                  <a:pt x="4932993" y="183501"/>
                  <a:pt x="4371828" y="183286"/>
                </a:cubicBezTo>
                <a:cubicBezTo>
                  <a:pt x="3271808" y="182867"/>
                  <a:pt x="2171776" y="182779"/>
                  <a:pt x="1071757" y="182310"/>
                </a:cubicBezTo>
                <a:lnTo>
                  <a:pt x="0" y="180959"/>
                </a:lnTo>
                <a:lnTo>
                  <a:pt x="0" y="0"/>
                </a:lnTo>
                <a:lnTo>
                  <a:pt x="11941954" y="0"/>
                </a:lnTo>
                <a:cubicBezTo>
                  <a:pt x="11941954" y="2285988"/>
                  <a:pt x="11941954" y="4571987"/>
                  <a:pt x="11941954" y="6858000"/>
                </a:cubicBezTo>
                <a:close/>
              </a:path>
            </a:pathLst>
          </a:custGeom>
          <a:gradFill>
            <a:gsLst>
              <a:gs pos="0">
                <a:schemeClr val="accent1">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Freeform: Shape 8">
            <a:extLst>
              <a:ext uri="{FF2B5EF4-FFF2-40B4-BE49-F238E27FC236}">
                <a16:creationId xmlns:a16="http://schemas.microsoft.com/office/drawing/2014/main" xmlns="" id="{6782DE26-7F3B-6336-BA88-5E16350DEEED}"/>
              </a:ext>
            </a:extLst>
          </p:cNvPr>
          <p:cNvSpPr/>
          <p:nvPr/>
        </p:nvSpPr>
        <p:spPr>
          <a:xfrm rot="10800000">
            <a:off x="-152400" y="0"/>
            <a:ext cx="12032310" cy="6858000"/>
          </a:xfrm>
          <a:custGeom>
            <a:avLst/>
            <a:gdLst>
              <a:gd name="connsiteX0" fmla="*/ 12032310 w 12032310"/>
              <a:gd name="connsiteY0" fmla="*/ 6858000 h 6858000"/>
              <a:gd name="connsiteX1" fmla="*/ 9533248 w 12032310"/>
              <a:gd name="connsiteY1" fmla="*/ 6857988 h 6858000"/>
              <a:gd name="connsiteX2" fmla="*/ 9531925 w 12032310"/>
              <a:gd name="connsiteY2" fmla="*/ 832335 h 6858000"/>
              <a:gd name="connsiteX3" fmla="*/ 9278263 w 12032310"/>
              <a:gd name="connsiteY3" fmla="*/ 375180 h 6858000"/>
              <a:gd name="connsiteX4" fmla="*/ 8832130 w 12032310"/>
              <a:gd name="connsiteY4" fmla="*/ 210991 h 6858000"/>
              <a:gd name="connsiteX5" fmla="*/ 8460354 w 12032310"/>
              <a:gd name="connsiteY5" fmla="*/ 190754 h 6858000"/>
              <a:gd name="connsiteX6" fmla="*/ 6145679 w 12032310"/>
              <a:gd name="connsiteY6" fmla="*/ 184591 h 6858000"/>
              <a:gd name="connsiteX7" fmla="*/ 4462184 w 12032310"/>
              <a:gd name="connsiteY7" fmla="*/ 183286 h 6858000"/>
              <a:gd name="connsiteX8" fmla="*/ 1162113 w 12032310"/>
              <a:gd name="connsiteY8" fmla="*/ 182310 h 6858000"/>
              <a:gd name="connsiteX9" fmla="*/ 0 w 12032310"/>
              <a:gd name="connsiteY9" fmla="*/ 180845 h 6858000"/>
              <a:gd name="connsiteX10" fmla="*/ 0 w 12032310"/>
              <a:gd name="connsiteY10" fmla="*/ 0 h 6858000"/>
              <a:gd name="connsiteX11" fmla="*/ 12032310 w 12032310"/>
              <a:gd name="connsiteY11" fmla="*/ 0 h 6858000"/>
              <a:gd name="connsiteX12" fmla="*/ 12032310 w 1203231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32310" h="6858000">
                <a:moveTo>
                  <a:pt x="12032310" y="6858000"/>
                </a:moveTo>
                <a:cubicBezTo>
                  <a:pt x="11199654" y="6857988"/>
                  <a:pt x="10366452" y="6857988"/>
                  <a:pt x="9533248" y="6857988"/>
                </a:cubicBezTo>
                <a:cubicBezTo>
                  <a:pt x="9533287" y="4849432"/>
                  <a:pt x="9534218" y="2840890"/>
                  <a:pt x="9531925" y="832335"/>
                </a:cubicBezTo>
                <a:cubicBezTo>
                  <a:pt x="9531708" y="638931"/>
                  <a:pt x="9433358" y="488131"/>
                  <a:pt x="9278263" y="375180"/>
                </a:cubicBezTo>
                <a:cubicBezTo>
                  <a:pt x="9145594" y="278561"/>
                  <a:pt x="8992944" y="229529"/>
                  <a:pt x="8832130" y="210991"/>
                </a:cubicBezTo>
                <a:cubicBezTo>
                  <a:pt x="8709037" y="196789"/>
                  <a:pt x="8584365" y="191324"/>
                  <a:pt x="8460354" y="190754"/>
                </a:cubicBezTo>
                <a:cubicBezTo>
                  <a:pt x="7688801" y="187292"/>
                  <a:pt x="6917247" y="185949"/>
                  <a:pt x="6145679" y="184591"/>
                </a:cubicBezTo>
                <a:cubicBezTo>
                  <a:pt x="5584514" y="183603"/>
                  <a:pt x="5023349" y="183501"/>
                  <a:pt x="4462184" y="183286"/>
                </a:cubicBezTo>
                <a:cubicBezTo>
                  <a:pt x="3362164" y="182867"/>
                  <a:pt x="2262132" y="182779"/>
                  <a:pt x="1162113" y="182310"/>
                </a:cubicBezTo>
                <a:lnTo>
                  <a:pt x="0" y="180845"/>
                </a:lnTo>
                <a:lnTo>
                  <a:pt x="0" y="0"/>
                </a:lnTo>
                <a:lnTo>
                  <a:pt x="12032310" y="0"/>
                </a:lnTo>
                <a:cubicBezTo>
                  <a:pt x="12032310" y="2285988"/>
                  <a:pt x="12032310" y="4571987"/>
                  <a:pt x="12032310" y="6858000"/>
                </a:cubicBezTo>
                <a:close/>
              </a:path>
            </a:pathLst>
          </a:custGeom>
          <a:gradFill>
            <a:gsLst>
              <a:gs pos="0">
                <a:schemeClr val="accent3">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2" name="Freeform: Shape 11">
            <a:extLst>
              <a:ext uri="{FF2B5EF4-FFF2-40B4-BE49-F238E27FC236}">
                <a16:creationId xmlns:a16="http://schemas.microsoft.com/office/drawing/2014/main" xmlns="" id="{72DFFE0D-9A00-968B-7B88-5079664BF70F}"/>
              </a:ext>
            </a:extLst>
          </p:cNvPr>
          <p:cNvSpPr/>
          <p:nvPr/>
        </p:nvSpPr>
        <p:spPr>
          <a:xfrm rot="10800000">
            <a:off x="304800" y="0"/>
            <a:ext cx="12118974" cy="6858000"/>
          </a:xfrm>
          <a:custGeom>
            <a:avLst/>
            <a:gdLst>
              <a:gd name="connsiteX0" fmla="*/ 12118974 w 12118974"/>
              <a:gd name="connsiteY0" fmla="*/ 6858000 h 6858000"/>
              <a:gd name="connsiteX1" fmla="*/ 9619912 w 12118974"/>
              <a:gd name="connsiteY1" fmla="*/ 6857988 h 6858000"/>
              <a:gd name="connsiteX2" fmla="*/ 9618589 w 12118974"/>
              <a:gd name="connsiteY2" fmla="*/ 832335 h 6858000"/>
              <a:gd name="connsiteX3" fmla="*/ 9364927 w 12118974"/>
              <a:gd name="connsiteY3" fmla="*/ 375180 h 6858000"/>
              <a:gd name="connsiteX4" fmla="*/ 8918794 w 12118974"/>
              <a:gd name="connsiteY4" fmla="*/ 210991 h 6858000"/>
              <a:gd name="connsiteX5" fmla="*/ 8547018 w 12118974"/>
              <a:gd name="connsiteY5" fmla="*/ 190754 h 6858000"/>
              <a:gd name="connsiteX6" fmla="*/ 6232343 w 12118974"/>
              <a:gd name="connsiteY6" fmla="*/ 184591 h 6858000"/>
              <a:gd name="connsiteX7" fmla="*/ 4548848 w 12118974"/>
              <a:gd name="connsiteY7" fmla="*/ 183286 h 6858000"/>
              <a:gd name="connsiteX8" fmla="*/ 1248777 w 12118974"/>
              <a:gd name="connsiteY8" fmla="*/ 182310 h 6858000"/>
              <a:gd name="connsiteX9" fmla="*/ 0 w 12118974"/>
              <a:gd name="connsiteY9" fmla="*/ 180736 h 6858000"/>
              <a:gd name="connsiteX10" fmla="*/ 0 w 12118974"/>
              <a:gd name="connsiteY10" fmla="*/ 0 h 6858000"/>
              <a:gd name="connsiteX11" fmla="*/ 12118974 w 12118974"/>
              <a:gd name="connsiteY11" fmla="*/ 0 h 6858000"/>
              <a:gd name="connsiteX12" fmla="*/ 12118974 w 1211897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18974" h="6858000">
                <a:moveTo>
                  <a:pt x="12118974" y="6858000"/>
                </a:moveTo>
                <a:cubicBezTo>
                  <a:pt x="11286318" y="6857988"/>
                  <a:pt x="10453116" y="6857988"/>
                  <a:pt x="9619912" y="6857988"/>
                </a:cubicBezTo>
                <a:cubicBezTo>
                  <a:pt x="9619951" y="4849432"/>
                  <a:pt x="9620882" y="2840890"/>
                  <a:pt x="9618589" y="832335"/>
                </a:cubicBezTo>
                <a:cubicBezTo>
                  <a:pt x="9618372" y="638931"/>
                  <a:pt x="9520022" y="488131"/>
                  <a:pt x="9364927" y="375180"/>
                </a:cubicBezTo>
                <a:cubicBezTo>
                  <a:pt x="9232258" y="278561"/>
                  <a:pt x="9079608" y="229529"/>
                  <a:pt x="8918794" y="210991"/>
                </a:cubicBezTo>
                <a:cubicBezTo>
                  <a:pt x="8795701" y="196789"/>
                  <a:pt x="8671029" y="191324"/>
                  <a:pt x="8547018" y="190754"/>
                </a:cubicBezTo>
                <a:cubicBezTo>
                  <a:pt x="7775465" y="187292"/>
                  <a:pt x="7003911" y="185949"/>
                  <a:pt x="6232343" y="184591"/>
                </a:cubicBezTo>
                <a:cubicBezTo>
                  <a:pt x="5671178" y="183603"/>
                  <a:pt x="5110013" y="183501"/>
                  <a:pt x="4548848" y="183286"/>
                </a:cubicBezTo>
                <a:cubicBezTo>
                  <a:pt x="3448828" y="182867"/>
                  <a:pt x="2348796" y="182779"/>
                  <a:pt x="1248777" y="182310"/>
                </a:cubicBezTo>
                <a:lnTo>
                  <a:pt x="0" y="180736"/>
                </a:lnTo>
                <a:lnTo>
                  <a:pt x="0" y="0"/>
                </a:lnTo>
                <a:lnTo>
                  <a:pt x="12118974" y="0"/>
                </a:lnTo>
                <a:cubicBezTo>
                  <a:pt x="12118974" y="2285988"/>
                  <a:pt x="12118974" y="4571987"/>
                  <a:pt x="12118974" y="6858000"/>
                </a:cubicBezTo>
                <a:close/>
              </a:path>
            </a:pathLst>
          </a:custGeom>
          <a:gradFill>
            <a:gsLst>
              <a:gs pos="0">
                <a:schemeClr val="accent6">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5" name="Freeform: Shape 14">
            <a:extLst>
              <a:ext uri="{FF2B5EF4-FFF2-40B4-BE49-F238E27FC236}">
                <a16:creationId xmlns:a16="http://schemas.microsoft.com/office/drawing/2014/main" xmlns="" id="{41DBEA25-DC41-7F32-16D9-25233E987B64}"/>
              </a:ext>
            </a:extLst>
          </p:cNvPr>
          <p:cNvSpPr/>
          <p:nvPr/>
        </p:nvSpPr>
        <p:spPr>
          <a:xfrm rot="10800000">
            <a:off x="609600" y="0"/>
            <a:ext cx="12198266" cy="6858000"/>
          </a:xfrm>
          <a:custGeom>
            <a:avLst/>
            <a:gdLst>
              <a:gd name="connsiteX0" fmla="*/ 12198266 w 12198266"/>
              <a:gd name="connsiteY0" fmla="*/ 6858000 h 6858000"/>
              <a:gd name="connsiteX1" fmla="*/ 9699204 w 12198266"/>
              <a:gd name="connsiteY1" fmla="*/ 6857988 h 6858000"/>
              <a:gd name="connsiteX2" fmla="*/ 9697881 w 12198266"/>
              <a:gd name="connsiteY2" fmla="*/ 832335 h 6858000"/>
              <a:gd name="connsiteX3" fmla="*/ 9444219 w 12198266"/>
              <a:gd name="connsiteY3" fmla="*/ 375180 h 6858000"/>
              <a:gd name="connsiteX4" fmla="*/ 8998086 w 12198266"/>
              <a:gd name="connsiteY4" fmla="*/ 210991 h 6858000"/>
              <a:gd name="connsiteX5" fmla="*/ 8626310 w 12198266"/>
              <a:gd name="connsiteY5" fmla="*/ 190754 h 6858000"/>
              <a:gd name="connsiteX6" fmla="*/ 6311635 w 12198266"/>
              <a:gd name="connsiteY6" fmla="*/ 184591 h 6858000"/>
              <a:gd name="connsiteX7" fmla="*/ 4628140 w 12198266"/>
              <a:gd name="connsiteY7" fmla="*/ 183286 h 6858000"/>
              <a:gd name="connsiteX8" fmla="*/ 1328069 w 12198266"/>
              <a:gd name="connsiteY8" fmla="*/ 182310 h 6858000"/>
              <a:gd name="connsiteX9" fmla="*/ 0 w 12198266"/>
              <a:gd name="connsiteY9" fmla="*/ 180636 h 6858000"/>
              <a:gd name="connsiteX10" fmla="*/ 0 w 12198266"/>
              <a:gd name="connsiteY10" fmla="*/ 0 h 6858000"/>
              <a:gd name="connsiteX11" fmla="*/ 12198266 w 12198266"/>
              <a:gd name="connsiteY11" fmla="*/ 0 h 6858000"/>
              <a:gd name="connsiteX12" fmla="*/ 12198266 w 12198266"/>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8266" h="6858000">
                <a:moveTo>
                  <a:pt x="12198266" y="6858000"/>
                </a:moveTo>
                <a:cubicBezTo>
                  <a:pt x="11365610" y="6857988"/>
                  <a:pt x="10532408" y="6857988"/>
                  <a:pt x="9699204" y="6857988"/>
                </a:cubicBezTo>
                <a:cubicBezTo>
                  <a:pt x="9699243" y="4849432"/>
                  <a:pt x="9700174" y="2840890"/>
                  <a:pt x="9697881" y="832335"/>
                </a:cubicBezTo>
                <a:cubicBezTo>
                  <a:pt x="9697664" y="638931"/>
                  <a:pt x="9599314" y="488131"/>
                  <a:pt x="9444219" y="375180"/>
                </a:cubicBezTo>
                <a:cubicBezTo>
                  <a:pt x="9311550" y="278561"/>
                  <a:pt x="9158900" y="229529"/>
                  <a:pt x="8998086" y="210991"/>
                </a:cubicBezTo>
                <a:cubicBezTo>
                  <a:pt x="8874993" y="196789"/>
                  <a:pt x="8750321" y="191324"/>
                  <a:pt x="8626310" y="190754"/>
                </a:cubicBezTo>
                <a:cubicBezTo>
                  <a:pt x="7854757" y="187292"/>
                  <a:pt x="7083203" y="185949"/>
                  <a:pt x="6311635" y="184591"/>
                </a:cubicBezTo>
                <a:cubicBezTo>
                  <a:pt x="5750470" y="183603"/>
                  <a:pt x="5189305" y="183501"/>
                  <a:pt x="4628140" y="183286"/>
                </a:cubicBezTo>
                <a:cubicBezTo>
                  <a:pt x="3528120" y="182867"/>
                  <a:pt x="2428088" y="182779"/>
                  <a:pt x="1328069" y="182310"/>
                </a:cubicBezTo>
                <a:lnTo>
                  <a:pt x="0" y="180636"/>
                </a:lnTo>
                <a:lnTo>
                  <a:pt x="0" y="0"/>
                </a:lnTo>
                <a:lnTo>
                  <a:pt x="12198266" y="0"/>
                </a:lnTo>
                <a:cubicBezTo>
                  <a:pt x="12198266" y="2285988"/>
                  <a:pt x="12198266" y="4571987"/>
                  <a:pt x="12198266" y="6858000"/>
                </a:cubicBezTo>
                <a:close/>
              </a:path>
            </a:pathLst>
          </a:custGeom>
          <a:gradFill>
            <a:gsLst>
              <a:gs pos="0">
                <a:schemeClr val="accent4"/>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3" name="12 - TextBox"/>
          <p:cNvSpPr txBox="1"/>
          <p:nvPr/>
        </p:nvSpPr>
        <p:spPr>
          <a:xfrm>
            <a:off x="4876800" y="5105400"/>
            <a:ext cx="5105400" cy="9906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lang="el-GR" b="1" dirty="0" smtClean="0">
                <a:solidFill>
                  <a:srgbClr val="C00000"/>
                </a:solidFill>
                <a:latin typeface="Cavolini" charset="0"/>
                <a:ea typeface="+mj-ea"/>
                <a:cs typeface="Cavolini" charset="0"/>
              </a:rPr>
              <a:t>1</a:t>
            </a:r>
            <a:r>
              <a:rPr lang="el-GR" b="1" baseline="30000" dirty="0" smtClean="0">
                <a:solidFill>
                  <a:srgbClr val="C00000"/>
                </a:solidFill>
                <a:latin typeface="Cavolini" charset="0"/>
                <a:ea typeface="+mj-ea"/>
                <a:cs typeface="Cavolini" charset="0"/>
              </a:rPr>
              <a:t>ο</a:t>
            </a:r>
            <a:r>
              <a:rPr lang="el-GR" b="1" dirty="0" smtClean="0">
                <a:solidFill>
                  <a:srgbClr val="C00000"/>
                </a:solidFill>
                <a:latin typeface="Cavolini" charset="0"/>
                <a:ea typeface="+mj-ea"/>
                <a:cs typeface="Cavolini" charset="0"/>
              </a:rPr>
              <a:t> Γυμνάσιο Πανοράματος</a:t>
            </a:r>
          </a:p>
          <a:p>
            <a:pPr marL="0" marR="0" indent="0" algn="l" defTabSz="914400" rtl="0" eaLnBrk="1" fontAlgn="auto" latinLnBrk="0" hangingPunct="1">
              <a:lnSpc>
                <a:spcPct val="100000"/>
              </a:lnSpc>
              <a:spcBef>
                <a:spcPct val="0"/>
              </a:spcBef>
              <a:spcAft>
                <a:spcPts val="0"/>
              </a:spcAft>
              <a:buClrTx/>
              <a:buSzTx/>
              <a:buFontTx/>
              <a:buNone/>
              <a:tabLst/>
            </a:pPr>
            <a:r>
              <a:rPr kumimoji="0" lang="el-GR" sz="2400" b="1" i="0" u="none" strike="noStrike" kern="1200" cap="none" spc="0" normalizeH="0" baseline="0" noProof="0" dirty="0" smtClean="0">
                <a:ln>
                  <a:noFill/>
                </a:ln>
                <a:solidFill>
                  <a:srgbClr val="C00000"/>
                </a:solidFill>
                <a:effectLst/>
                <a:uLnTx/>
                <a:uFillTx/>
                <a:latin typeface="Cavolini" charset="0"/>
                <a:ea typeface="+mj-ea"/>
                <a:cs typeface="Cavolini" charset="0"/>
              </a:rPr>
              <a:t>    Σχ.</a:t>
            </a:r>
            <a:r>
              <a:rPr kumimoji="0" lang="el-GR" sz="2400" b="1" i="0" u="none" strike="noStrike" kern="1200" cap="none" spc="0" normalizeH="0" noProof="0" dirty="0" smtClean="0">
                <a:ln>
                  <a:noFill/>
                </a:ln>
                <a:solidFill>
                  <a:srgbClr val="C00000"/>
                </a:solidFill>
                <a:effectLst/>
                <a:uLnTx/>
                <a:uFillTx/>
                <a:latin typeface="Cavolini" charset="0"/>
                <a:ea typeface="+mj-ea"/>
                <a:cs typeface="Cavolini" charset="0"/>
              </a:rPr>
              <a:t> Έτος 2023-2024</a:t>
            </a:r>
            <a:endParaRPr kumimoji="0" lang="el-GR" sz="2400" b="1" i="0" u="none" strike="noStrike" kern="1200" cap="none" spc="0" normalizeH="0" baseline="0" noProof="0" dirty="0" smtClean="0">
              <a:ln>
                <a:noFill/>
              </a:ln>
              <a:solidFill>
                <a:srgbClr val="C00000"/>
              </a:solidFill>
              <a:effectLst/>
              <a:uLnTx/>
              <a:uFillTx/>
              <a:latin typeface="Cavolini" charset="0"/>
              <a:ea typeface="+mj-ea"/>
              <a:cs typeface="Cavolini" charset="0"/>
            </a:endParaRPr>
          </a:p>
        </p:txBody>
      </p:sp>
      <p:sp>
        <p:nvSpPr>
          <p:cNvPr id="14" name="13 - TextBox"/>
          <p:cNvSpPr txBox="1"/>
          <p:nvPr/>
        </p:nvSpPr>
        <p:spPr>
          <a:xfrm>
            <a:off x="3581400" y="4114800"/>
            <a:ext cx="57150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3200" b="1" i="0" u="none" strike="noStrike" kern="1200" cap="none" spc="0" normalizeH="0" baseline="0" noProof="0" dirty="0" smtClean="0">
                <a:ln>
                  <a:noFill/>
                </a:ln>
                <a:solidFill>
                  <a:schemeClr val="accent1">
                    <a:lumMod val="75000"/>
                  </a:schemeClr>
                </a:solidFill>
                <a:effectLst/>
                <a:uLnTx/>
                <a:uFillTx/>
                <a:latin typeface="Cavolini" charset="0"/>
                <a:ea typeface="+mj-ea"/>
                <a:cs typeface="Cavolini" charset="0"/>
              </a:rPr>
              <a:t>Έχουμε όλοι</a:t>
            </a:r>
            <a:r>
              <a:rPr kumimoji="0" lang="el-GR" sz="3200" b="1" i="0" u="none" strike="noStrike" kern="1200" cap="none" spc="0" normalizeH="0" noProof="0" dirty="0" smtClean="0">
                <a:ln>
                  <a:noFill/>
                </a:ln>
                <a:solidFill>
                  <a:schemeClr val="accent1">
                    <a:lumMod val="75000"/>
                  </a:schemeClr>
                </a:solidFill>
                <a:effectLst/>
                <a:uLnTx/>
                <a:uFillTx/>
                <a:latin typeface="Cavolini" charset="0"/>
                <a:ea typeface="+mj-ea"/>
                <a:cs typeface="Cavolini" charset="0"/>
              </a:rPr>
              <a:t> και όλε</a:t>
            </a:r>
            <a:r>
              <a:rPr kumimoji="0" lang="el-GR" sz="3200" b="1" i="0" u="none" strike="noStrike" kern="1200" cap="none" spc="0" normalizeH="0" baseline="0" noProof="0" dirty="0" smtClean="0">
                <a:ln>
                  <a:noFill/>
                </a:ln>
                <a:solidFill>
                  <a:schemeClr val="accent1">
                    <a:lumMod val="75000"/>
                  </a:schemeClr>
                </a:solidFill>
                <a:effectLst/>
                <a:uLnTx/>
                <a:uFillTx/>
                <a:latin typeface="Cavolini" charset="0"/>
                <a:ea typeface="+mj-ea"/>
                <a:cs typeface="Cavolini" charset="0"/>
              </a:rPr>
              <a:t>ς καλή </a:t>
            </a:r>
            <a:r>
              <a:rPr kumimoji="0" lang="el-GR" sz="3200" b="1" i="0" u="none" strike="noStrike" kern="1200" cap="none" spc="0" normalizeH="0" baseline="0" noProof="0" dirty="0" err="1" smtClean="0">
                <a:ln>
                  <a:noFill/>
                </a:ln>
                <a:solidFill>
                  <a:schemeClr val="accent1">
                    <a:lumMod val="75000"/>
                  </a:schemeClr>
                </a:solidFill>
                <a:effectLst/>
                <a:uLnTx/>
                <a:uFillTx/>
                <a:latin typeface="Cavolini" charset="0"/>
                <a:ea typeface="+mj-ea"/>
                <a:cs typeface="Cavolini" charset="0"/>
              </a:rPr>
              <a:t>Πρό.Θε.σΥ</a:t>
            </a:r>
            <a:endParaRPr kumimoji="0" lang="el-GR" sz="3200" b="1" i="0" u="none" strike="noStrike" kern="1200" cap="none" spc="0" normalizeH="0" baseline="0" noProof="0" dirty="0" smtClean="0">
              <a:ln>
                <a:noFill/>
              </a:ln>
              <a:solidFill>
                <a:schemeClr val="accent1">
                  <a:lumMod val="75000"/>
                </a:schemeClr>
              </a:solidFill>
              <a:effectLst/>
              <a:uLnTx/>
              <a:uFillTx/>
              <a:latin typeface="Cavolini" charset="0"/>
              <a:ea typeface="+mj-ea"/>
              <a:cs typeface="Cavolini" charset="0"/>
            </a:endParaRPr>
          </a:p>
        </p:txBody>
      </p:sp>
      <p:pic>
        <p:nvPicPr>
          <p:cNvPr id="16" name="Picture 7" descr="Happy emoji, Smiley Acid house Emoticon, smiley, disc Jockey ..."/>
          <p:cNvPicPr>
            <a:picLocks noChangeAspect="1" noChangeArrowheads="1"/>
          </p:cNvPicPr>
          <p:nvPr/>
        </p:nvPicPr>
        <p:blipFill>
          <a:blip r:embed="rId4" cstate="print"/>
          <a:srcRect/>
          <a:stretch>
            <a:fillRect/>
          </a:stretch>
        </p:blipFill>
        <p:spPr bwMode="auto">
          <a:xfrm>
            <a:off x="8763000" y="2895600"/>
            <a:ext cx="457200" cy="457200"/>
          </a:xfrm>
          <a:prstGeom prst="rect">
            <a:avLst/>
          </a:prstGeom>
          <a:noFill/>
        </p:spPr>
      </p:pic>
      <p:pic>
        <p:nvPicPr>
          <p:cNvPr id="19" name="Picture 7" descr="Happy emoji, Smiley Acid house Emoticon, smiley, disc Jockey ..."/>
          <p:cNvPicPr>
            <a:picLocks noChangeAspect="1" noChangeArrowheads="1"/>
          </p:cNvPicPr>
          <p:nvPr/>
        </p:nvPicPr>
        <p:blipFill>
          <a:blip r:embed="rId4" cstate="print"/>
          <a:srcRect/>
          <a:stretch>
            <a:fillRect/>
          </a:stretch>
        </p:blipFill>
        <p:spPr bwMode="auto">
          <a:xfrm>
            <a:off x="7848600" y="1447800"/>
            <a:ext cx="457200" cy="457200"/>
          </a:xfrm>
          <a:prstGeom prst="rect">
            <a:avLst/>
          </a:prstGeom>
          <a:noFill/>
        </p:spPr>
      </p:pic>
      <p:pic>
        <p:nvPicPr>
          <p:cNvPr id="20" name="Picture 7" descr="Happy emoji, Smiley Acid house Emoticon, smiley, disc Jockey ..."/>
          <p:cNvPicPr>
            <a:picLocks noChangeAspect="1" noChangeArrowheads="1"/>
          </p:cNvPicPr>
          <p:nvPr/>
        </p:nvPicPr>
        <p:blipFill>
          <a:blip r:embed="rId4" cstate="print"/>
          <a:srcRect/>
          <a:stretch>
            <a:fillRect/>
          </a:stretch>
        </p:blipFill>
        <p:spPr bwMode="auto">
          <a:xfrm>
            <a:off x="7010400" y="1981200"/>
            <a:ext cx="457200" cy="457200"/>
          </a:xfrm>
          <a:prstGeom prst="rect">
            <a:avLst/>
          </a:prstGeom>
          <a:noFill/>
        </p:spPr>
      </p:pic>
      <p:pic>
        <p:nvPicPr>
          <p:cNvPr id="21" name="Picture 7" descr="Happy emoji, Smiley Acid house Emoticon, smiley, disc Jockey ..."/>
          <p:cNvPicPr>
            <a:picLocks noChangeAspect="1" noChangeArrowheads="1"/>
          </p:cNvPicPr>
          <p:nvPr/>
        </p:nvPicPr>
        <p:blipFill>
          <a:blip r:embed="rId4" cstate="print"/>
          <a:srcRect/>
          <a:stretch>
            <a:fillRect/>
          </a:stretch>
        </p:blipFill>
        <p:spPr bwMode="auto">
          <a:xfrm>
            <a:off x="6400800" y="1219200"/>
            <a:ext cx="457200" cy="457200"/>
          </a:xfrm>
          <a:prstGeom prst="rect">
            <a:avLst/>
          </a:prstGeom>
          <a:noFill/>
        </p:spPr>
      </p:pic>
      <p:pic>
        <p:nvPicPr>
          <p:cNvPr id="22" name="Picture 7" descr="Happy emoji, Smiley Acid house Emoticon, smiley, disc Jockey ..."/>
          <p:cNvPicPr>
            <a:picLocks noChangeAspect="1" noChangeArrowheads="1"/>
          </p:cNvPicPr>
          <p:nvPr/>
        </p:nvPicPr>
        <p:blipFill>
          <a:blip r:embed="rId4" cstate="print"/>
          <a:srcRect/>
          <a:stretch>
            <a:fillRect/>
          </a:stretch>
        </p:blipFill>
        <p:spPr bwMode="auto">
          <a:xfrm>
            <a:off x="5791200" y="1905000"/>
            <a:ext cx="381000" cy="381000"/>
          </a:xfrm>
          <a:prstGeom prst="rect">
            <a:avLst/>
          </a:prstGeom>
          <a:noFill/>
        </p:spPr>
      </p:pic>
      <p:pic>
        <p:nvPicPr>
          <p:cNvPr id="23" name="Picture 7" descr="Happy emoji, Smiley Acid house Emoticon, smiley, disc Jockey ..."/>
          <p:cNvPicPr>
            <a:picLocks noChangeAspect="1" noChangeArrowheads="1"/>
          </p:cNvPicPr>
          <p:nvPr/>
        </p:nvPicPr>
        <p:blipFill>
          <a:blip r:embed="rId4" cstate="print"/>
          <a:srcRect/>
          <a:stretch>
            <a:fillRect/>
          </a:stretch>
        </p:blipFill>
        <p:spPr bwMode="auto">
          <a:xfrm>
            <a:off x="5638800" y="1066800"/>
            <a:ext cx="304800" cy="304800"/>
          </a:xfrm>
          <a:prstGeom prst="rect">
            <a:avLst/>
          </a:prstGeom>
          <a:noFill/>
        </p:spPr>
      </p:pic>
      <p:sp>
        <p:nvSpPr>
          <p:cNvPr id="24" name="23 - TextBox"/>
          <p:cNvSpPr txBox="1"/>
          <p:nvPr/>
        </p:nvSpPr>
        <p:spPr>
          <a:xfrm rot="20615743">
            <a:off x="1295400" y="152400"/>
            <a:ext cx="914400" cy="5943600"/>
          </a:xfrm>
          <a:prstGeom prst="rect">
            <a:avLst/>
          </a:prstGeom>
        </p:spPr>
        <p:txBody>
          <a:bodyPr vert="horz" wrap="non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4400" b="1" i="0" u="none" strike="noStrike" kern="1200" cap="none" spc="0" normalizeH="0" baseline="0" noProof="0" dirty="0" smtClean="0">
                <a:ln>
                  <a:noFill/>
                </a:ln>
                <a:solidFill>
                  <a:srgbClr val="C00000"/>
                </a:solidFill>
                <a:effectLst/>
                <a:uLnTx/>
                <a:uFillTx/>
                <a:latin typeface="Cavolini" charset="0"/>
                <a:ea typeface="+mj-ea"/>
                <a:cs typeface="Cavolini" charset="0"/>
              </a:rPr>
              <a:t>Π</a:t>
            </a:r>
          </a:p>
          <a:p>
            <a:pPr marL="0" marR="0" indent="0" algn="l" defTabSz="914400" rtl="0" eaLnBrk="1" fontAlgn="auto" latinLnBrk="0" hangingPunct="1">
              <a:lnSpc>
                <a:spcPct val="100000"/>
              </a:lnSpc>
              <a:spcBef>
                <a:spcPct val="0"/>
              </a:spcBef>
              <a:spcAft>
                <a:spcPts val="0"/>
              </a:spcAft>
              <a:buClrTx/>
              <a:buSzTx/>
              <a:buFontTx/>
              <a:buNone/>
              <a:tabLst/>
            </a:pPr>
            <a:r>
              <a:rPr lang="el-GR" sz="4400" b="1" noProof="0" dirty="0" smtClean="0">
                <a:solidFill>
                  <a:srgbClr val="C00000"/>
                </a:solidFill>
                <a:latin typeface="Cavolini" charset="0"/>
                <a:ea typeface="+mj-ea"/>
                <a:cs typeface="Cavolini" charset="0"/>
              </a:rPr>
              <a:t>Ρ</a:t>
            </a:r>
          </a:p>
          <a:p>
            <a:pPr marL="0" marR="0" indent="0" algn="l" defTabSz="914400" rtl="0" eaLnBrk="1" fontAlgn="auto" latinLnBrk="0" hangingPunct="1">
              <a:lnSpc>
                <a:spcPct val="100000"/>
              </a:lnSpc>
              <a:spcBef>
                <a:spcPct val="0"/>
              </a:spcBef>
              <a:spcAft>
                <a:spcPts val="0"/>
              </a:spcAft>
              <a:buClrTx/>
              <a:buSzTx/>
              <a:buFontTx/>
              <a:buNone/>
              <a:tabLst/>
            </a:pPr>
            <a:r>
              <a:rPr kumimoji="0" lang="el-GR" sz="4400" b="1" i="0" u="none" strike="noStrike" kern="1200" cap="none" spc="0" normalizeH="0" baseline="0" dirty="0" smtClean="0">
                <a:ln>
                  <a:noFill/>
                </a:ln>
                <a:solidFill>
                  <a:srgbClr val="C00000"/>
                </a:solidFill>
                <a:effectLst/>
                <a:uLnTx/>
                <a:uFillTx/>
                <a:latin typeface="Cavolini" charset="0"/>
                <a:ea typeface="+mj-ea"/>
                <a:cs typeface="Cavolini" charset="0"/>
              </a:rPr>
              <a:t>Ο.</a:t>
            </a:r>
          </a:p>
          <a:p>
            <a:pPr marL="0" marR="0" indent="0" algn="l" defTabSz="914400" rtl="0" eaLnBrk="1" fontAlgn="auto" latinLnBrk="0" hangingPunct="1">
              <a:lnSpc>
                <a:spcPct val="100000"/>
              </a:lnSpc>
              <a:spcBef>
                <a:spcPct val="0"/>
              </a:spcBef>
              <a:spcAft>
                <a:spcPts val="0"/>
              </a:spcAft>
              <a:buClrTx/>
              <a:buSzTx/>
              <a:buFontTx/>
              <a:buNone/>
              <a:tabLst/>
            </a:pPr>
            <a:r>
              <a:rPr lang="el-GR" sz="4400" b="1" noProof="0" dirty="0" smtClean="0">
                <a:solidFill>
                  <a:srgbClr val="C00000"/>
                </a:solidFill>
                <a:latin typeface="Cavolini" charset="0"/>
                <a:ea typeface="+mj-ea"/>
                <a:cs typeface="Cavolini" charset="0"/>
              </a:rPr>
              <a:t>Θ</a:t>
            </a:r>
          </a:p>
          <a:p>
            <a:pPr marL="0" marR="0" indent="0" algn="l" defTabSz="914400" rtl="0" eaLnBrk="1" fontAlgn="auto" latinLnBrk="0" hangingPunct="1">
              <a:lnSpc>
                <a:spcPct val="100000"/>
              </a:lnSpc>
              <a:spcBef>
                <a:spcPct val="0"/>
              </a:spcBef>
              <a:spcAft>
                <a:spcPts val="0"/>
              </a:spcAft>
              <a:buClrTx/>
              <a:buSzTx/>
              <a:buFontTx/>
              <a:buNone/>
              <a:tabLst/>
            </a:pPr>
            <a:r>
              <a:rPr kumimoji="0" lang="el-GR" sz="4400" b="1" i="0" u="none" strike="noStrike" kern="1200" cap="none" spc="0" normalizeH="0" baseline="0" dirty="0" smtClean="0">
                <a:ln>
                  <a:noFill/>
                </a:ln>
                <a:solidFill>
                  <a:srgbClr val="C00000"/>
                </a:solidFill>
                <a:effectLst/>
                <a:uLnTx/>
                <a:uFillTx/>
                <a:latin typeface="Cavolini" charset="0"/>
                <a:ea typeface="+mj-ea"/>
                <a:cs typeface="Cavolini" charset="0"/>
              </a:rPr>
              <a:t>Ε.</a:t>
            </a:r>
          </a:p>
          <a:p>
            <a:pPr marL="0" marR="0" indent="0" algn="l" defTabSz="914400" rtl="0" eaLnBrk="1" fontAlgn="auto" latinLnBrk="0" hangingPunct="1">
              <a:lnSpc>
                <a:spcPct val="100000"/>
              </a:lnSpc>
              <a:spcBef>
                <a:spcPct val="0"/>
              </a:spcBef>
              <a:spcAft>
                <a:spcPts val="0"/>
              </a:spcAft>
              <a:buClrTx/>
              <a:buSzTx/>
              <a:buFontTx/>
              <a:buNone/>
              <a:tabLst/>
            </a:pPr>
            <a:r>
              <a:rPr lang="el-GR" sz="4400" b="1" dirty="0" smtClean="0">
                <a:solidFill>
                  <a:srgbClr val="C00000"/>
                </a:solidFill>
                <a:latin typeface="Cavolini" charset="0"/>
                <a:ea typeface="+mj-ea"/>
                <a:cs typeface="Cavolini" charset="0"/>
              </a:rPr>
              <a:t>Σ</a:t>
            </a:r>
          </a:p>
          <a:p>
            <a:pPr marL="0" marR="0" indent="0" algn="l" defTabSz="914400" rtl="0" eaLnBrk="1" fontAlgn="auto" latinLnBrk="0" hangingPunct="1">
              <a:lnSpc>
                <a:spcPct val="100000"/>
              </a:lnSpc>
              <a:spcBef>
                <a:spcPct val="0"/>
              </a:spcBef>
              <a:spcAft>
                <a:spcPts val="0"/>
              </a:spcAft>
              <a:buClrTx/>
              <a:buSzTx/>
              <a:buFontTx/>
              <a:buNone/>
              <a:tabLst/>
            </a:pPr>
            <a:r>
              <a:rPr kumimoji="0" lang="el-GR" sz="4400" b="1" i="0" u="none" strike="noStrike" kern="1200" cap="none" spc="0" normalizeH="0" baseline="0" noProof="0" dirty="0" smtClean="0">
                <a:ln>
                  <a:noFill/>
                </a:ln>
                <a:solidFill>
                  <a:srgbClr val="C00000"/>
                </a:solidFill>
                <a:effectLst/>
                <a:uLnTx/>
                <a:uFillTx/>
                <a:latin typeface="Cavolini" charset="0"/>
                <a:ea typeface="+mj-ea"/>
                <a:cs typeface="Cavolini" charset="0"/>
              </a:rPr>
              <a:t>Υ</a:t>
            </a:r>
          </a:p>
        </p:txBody>
      </p:sp>
      <p:pic>
        <p:nvPicPr>
          <p:cNvPr id="1026" name="Picture 2" descr="C:\Users\User\Downloads\416126442_742742904444406_2011221344620543700_n.jpg"/>
          <p:cNvPicPr>
            <a:picLocks noChangeAspect="1" noChangeArrowheads="1"/>
          </p:cNvPicPr>
          <p:nvPr/>
        </p:nvPicPr>
        <p:blipFill>
          <a:blip r:embed="rId5" cstate="print"/>
          <a:srcRect/>
          <a:stretch>
            <a:fillRect/>
          </a:stretch>
        </p:blipFill>
        <p:spPr bwMode="auto">
          <a:xfrm>
            <a:off x="2743200" y="990600"/>
            <a:ext cx="2286000" cy="3048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57BAB80B-C252-C53A-F68C-C695B9802702}"/>
              </a:ext>
            </a:extLst>
          </p:cNvPr>
          <p:cNvSpPr/>
          <p:nvPr/>
        </p:nvSpPr>
        <p:spPr>
          <a:xfrm>
            <a:off x="228600" y="2209800"/>
            <a:ext cx="12344400" cy="45719"/>
          </a:xfrm>
          <a:prstGeom prst="rect">
            <a:avLst/>
          </a:prstGeom>
          <a:gradFill>
            <a:gsLst>
              <a:gs pos="9000">
                <a:schemeClr val="accent5">
                  <a:lumMod val="75000"/>
                </a:schemeClr>
              </a:gs>
              <a:gs pos="80000">
                <a:schemeClr val="accent3">
                  <a:lumMod val="75000"/>
                </a:schemeClr>
              </a:gs>
              <a:gs pos="40374">
                <a:schemeClr val="accent1"/>
              </a:gs>
              <a:gs pos="56000">
                <a:schemeClr val="accent1"/>
              </a:gs>
            </a:gsLst>
            <a:lin ang="0" scaled="0"/>
          </a:gradFill>
          <a:ln>
            <a:noFill/>
            <a:extLst>
              <a:ext uri="{C807C97D-BFC1-408E-A445-0C87EB9F89A2}">
                <ask:lineSketchStyleProps xmlns:ask="http://schemas.microsoft.com/office/drawing/2018/sketchyshapes" xmlns="" sd="1219033472">
                  <a:custGeom>
                    <a:avLst/>
                    <a:gdLst>
                      <a:gd name="connsiteX0" fmla="*/ 0 w 12344400"/>
                      <a:gd name="connsiteY0" fmla="*/ 0 h 45719"/>
                      <a:gd name="connsiteX1" fmla="*/ 12344400 w 12344400"/>
                      <a:gd name="connsiteY1" fmla="*/ 0 h 45719"/>
                      <a:gd name="connsiteX2" fmla="*/ 12344400 w 12344400"/>
                      <a:gd name="connsiteY2" fmla="*/ 45719 h 45719"/>
                      <a:gd name="connsiteX3" fmla="*/ 0 w 12344400"/>
                      <a:gd name="connsiteY3" fmla="*/ 45719 h 45719"/>
                      <a:gd name="connsiteX4" fmla="*/ 0 w 12344400"/>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400" h="45719" fill="none" extrusionOk="0">
                        <a:moveTo>
                          <a:pt x="0" y="0"/>
                        </a:moveTo>
                        <a:cubicBezTo>
                          <a:pt x="4811537" y="-49533"/>
                          <a:pt x="8712418" y="-14809"/>
                          <a:pt x="12344400" y="0"/>
                        </a:cubicBezTo>
                        <a:cubicBezTo>
                          <a:pt x="12347056" y="15808"/>
                          <a:pt x="12344474" y="36854"/>
                          <a:pt x="12344400" y="45719"/>
                        </a:cubicBezTo>
                        <a:cubicBezTo>
                          <a:pt x="11009205" y="-2512"/>
                          <a:pt x="2043949" y="130174"/>
                          <a:pt x="0" y="45719"/>
                        </a:cubicBezTo>
                        <a:cubicBezTo>
                          <a:pt x="3655" y="39129"/>
                          <a:pt x="-3331" y="8364"/>
                          <a:pt x="0" y="0"/>
                        </a:cubicBezTo>
                        <a:close/>
                      </a:path>
                      <a:path w="12344400" h="45719" stroke="0" extrusionOk="0">
                        <a:moveTo>
                          <a:pt x="0" y="0"/>
                        </a:moveTo>
                        <a:cubicBezTo>
                          <a:pt x="3116611" y="118645"/>
                          <a:pt x="8650848" y="116012"/>
                          <a:pt x="12344400" y="0"/>
                        </a:cubicBezTo>
                        <a:cubicBezTo>
                          <a:pt x="12345958" y="16138"/>
                          <a:pt x="12346780" y="33919"/>
                          <a:pt x="12344400" y="45719"/>
                        </a:cubicBezTo>
                        <a:cubicBezTo>
                          <a:pt x="7838919" y="180319"/>
                          <a:pt x="3453586" y="-111477"/>
                          <a:pt x="0" y="45719"/>
                        </a:cubicBezTo>
                        <a:cubicBezTo>
                          <a:pt x="3911" y="31535"/>
                          <a:pt x="3630" y="6679"/>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xmlns="" id="{5A80C037-7F64-5257-472B-99DA704433CF}"/>
              </a:ext>
            </a:extLst>
          </p:cNvPr>
          <p:cNvPicPr>
            <a:picLocks noChangeAspect="1"/>
          </p:cNvPicPr>
          <p:nvPr/>
        </p:nvPicPr>
        <p:blipFill>
          <a:blip r:embed="rId3" cstate="print">
            <a:duotone>
              <a:schemeClr val="accent3">
                <a:shade val="45000"/>
                <a:satMod val="135000"/>
              </a:schemeClr>
              <a:prstClr val="white"/>
            </a:duotone>
          </a:blip>
          <a:stretch>
            <a:fillRect/>
          </a:stretch>
        </p:blipFill>
        <p:spPr>
          <a:xfrm rot="450506">
            <a:off x="4386489" y="299313"/>
            <a:ext cx="1207294" cy="1905000"/>
          </a:xfrm>
          <a:prstGeom prst="rect">
            <a:avLst/>
          </a:prstGeom>
        </p:spPr>
      </p:pic>
      <p:grpSp>
        <p:nvGrpSpPr>
          <p:cNvPr id="3" name="Group 22">
            <a:extLst>
              <a:ext uri="{FF2B5EF4-FFF2-40B4-BE49-F238E27FC236}">
                <a16:creationId xmlns:a16="http://schemas.microsoft.com/office/drawing/2014/main" xmlns="" id="{5D00EE77-2EEB-328D-1F38-1D5C8CC126CB}"/>
              </a:ext>
            </a:extLst>
          </p:cNvPr>
          <p:cNvGrpSpPr/>
          <p:nvPr/>
        </p:nvGrpSpPr>
        <p:grpSpPr>
          <a:xfrm>
            <a:off x="-199292" y="6400800"/>
            <a:ext cx="12590584" cy="457199"/>
            <a:chOff x="0" y="6286135"/>
            <a:chExt cx="12192000" cy="571865"/>
          </a:xfrm>
        </p:grpSpPr>
        <p:grpSp>
          <p:nvGrpSpPr>
            <p:cNvPr id="4" name="Group 13">
              <a:extLst>
                <a:ext uri="{FF2B5EF4-FFF2-40B4-BE49-F238E27FC236}">
                  <a16:creationId xmlns:a16="http://schemas.microsoft.com/office/drawing/2014/main" xmlns="" id="{7E226ECA-A418-EBCD-96C1-F810D9D5D8FA}"/>
                </a:ext>
              </a:extLst>
            </p:cNvPr>
            <p:cNvGrpSpPr/>
            <p:nvPr/>
          </p:nvGrpSpPr>
          <p:grpSpPr>
            <a:xfrm>
              <a:off x="0" y="6286135"/>
              <a:ext cx="12192000" cy="511474"/>
              <a:chOff x="0" y="6286135"/>
              <a:chExt cx="12192000" cy="511474"/>
            </a:xfrm>
          </p:grpSpPr>
          <p:sp>
            <p:nvSpPr>
              <p:cNvPr id="15" name="Rectangle 14">
                <a:extLst>
                  <a:ext uri="{FF2B5EF4-FFF2-40B4-BE49-F238E27FC236}">
                    <a16:creationId xmlns:a16="http://schemas.microsoft.com/office/drawing/2014/main" xmlns="" id="{57BEE225-8C82-FCF4-E5AF-A834D58EA466}"/>
                  </a:ext>
                </a:extLst>
              </p:cNvPr>
              <p:cNvSpPr/>
              <p:nvPr/>
            </p:nvSpPr>
            <p:spPr>
              <a:xfrm>
                <a:off x="0" y="6286135"/>
                <a:ext cx="12192000" cy="304800"/>
              </a:xfrm>
              <a:prstGeom prst="rect">
                <a:avLst/>
              </a:prstGeom>
              <a:gradFill>
                <a:gsLst>
                  <a:gs pos="0">
                    <a:schemeClr val="accent5">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6" name="Rectangle 15">
                <a:extLst>
                  <a:ext uri="{FF2B5EF4-FFF2-40B4-BE49-F238E27FC236}">
                    <a16:creationId xmlns:a16="http://schemas.microsoft.com/office/drawing/2014/main" xmlns="" id="{1C0BFF43-4069-95D3-F1DE-F7705FE89545}"/>
                  </a:ext>
                </a:extLst>
              </p:cNvPr>
              <p:cNvSpPr/>
              <p:nvPr/>
            </p:nvSpPr>
            <p:spPr>
              <a:xfrm>
                <a:off x="0" y="6337804"/>
                <a:ext cx="12192000" cy="304800"/>
              </a:xfrm>
              <a:prstGeom prst="rect">
                <a:avLst/>
              </a:prstGeom>
              <a:gradFill>
                <a:gsLst>
                  <a:gs pos="0">
                    <a:schemeClr val="accent1">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7" name="Rectangle 16">
                <a:extLst>
                  <a:ext uri="{FF2B5EF4-FFF2-40B4-BE49-F238E27FC236}">
                    <a16:creationId xmlns:a16="http://schemas.microsoft.com/office/drawing/2014/main" xmlns="" id="{CE3407B7-7CE6-6D28-4F4C-4B6070A91FCA}"/>
                  </a:ext>
                </a:extLst>
              </p:cNvPr>
              <p:cNvSpPr/>
              <p:nvPr/>
            </p:nvSpPr>
            <p:spPr>
              <a:xfrm>
                <a:off x="0" y="6389473"/>
                <a:ext cx="12192000" cy="304800"/>
              </a:xfrm>
              <a:prstGeom prst="rect">
                <a:avLst/>
              </a:prstGeom>
              <a:gradFill>
                <a:gsLst>
                  <a:gs pos="0">
                    <a:schemeClr val="accent3">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8" name="Rectangle 17">
                <a:extLst>
                  <a:ext uri="{FF2B5EF4-FFF2-40B4-BE49-F238E27FC236}">
                    <a16:creationId xmlns:a16="http://schemas.microsoft.com/office/drawing/2014/main" xmlns="" id="{E07838FB-A7C9-8978-0071-8CCB64854EB1}"/>
                  </a:ext>
                </a:extLst>
              </p:cNvPr>
              <p:cNvSpPr/>
              <p:nvPr/>
            </p:nvSpPr>
            <p:spPr>
              <a:xfrm>
                <a:off x="0" y="6441142"/>
                <a:ext cx="12192000" cy="304800"/>
              </a:xfrm>
              <a:prstGeom prst="rect">
                <a:avLst/>
              </a:prstGeom>
              <a:gradFill>
                <a:gsLst>
                  <a:gs pos="0">
                    <a:schemeClr val="accent6">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9" name="Rectangle 18">
                <a:extLst>
                  <a:ext uri="{FF2B5EF4-FFF2-40B4-BE49-F238E27FC236}">
                    <a16:creationId xmlns:a16="http://schemas.microsoft.com/office/drawing/2014/main" xmlns="" id="{A6A6DF22-8BA3-1E80-9EBE-F3E0D332C0E0}"/>
                  </a:ext>
                </a:extLst>
              </p:cNvPr>
              <p:cNvSpPr/>
              <p:nvPr/>
            </p:nvSpPr>
            <p:spPr>
              <a:xfrm>
                <a:off x="0" y="6492809"/>
                <a:ext cx="12192000" cy="304800"/>
              </a:xfrm>
              <a:prstGeom prst="rect">
                <a:avLst/>
              </a:prstGeom>
              <a:gradFill>
                <a:gsLst>
                  <a:gs pos="0">
                    <a:schemeClr val="accent4"/>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grpSp>
        <p:sp>
          <p:nvSpPr>
            <p:cNvPr id="21" name="Rectangle 20">
              <a:extLst>
                <a:ext uri="{FF2B5EF4-FFF2-40B4-BE49-F238E27FC236}">
                  <a16:creationId xmlns:a16="http://schemas.microsoft.com/office/drawing/2014/main" xmlns="" id="{46976E0D-5D92-FF9D-3799-791BCAC80DA6}"/>
                </a:ext>
              </a:extLst>
            </p:cNvPr>
            <p:cNvSpPr/>
            <p:nvPr/>
          </p:nvSpPr>
          <p:spPr>
            <a:xfrm>
              <a:off x="0" y="6553200"/>
              <a:ext cx="12192000" cy="304800"/>
            </a:xfrm>
            <a:prstGeom prst="rect">
              <a:avLst/>
            </a:prstGeom>
            <a:gradFill>
              <a:gsLst>
                <a:gs pos="0">
                  <a:schemeClr val="bg2">
                    <a:lumMod val="75000"/>
                  </a:schemeClr>
                </a:gs>
                <a:gs pos="89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grpSp>
      <p:sp>
        <p:nvSpPr>
          <p:cNvPr id="25" name="Content Placeholder 9">
            <a:extLst>
              <a:ext uri="{FF2B5EF4-FFF2-40B4-BE49-F238E27FC236}">
                <a16:creationId xmlns:a16="http://schemas.microsoft.com/office/drawing/2014/main" xmlns="" id="{EBCA322F-3CAF-F2B7-BC3B-D21DB278D73B}"/>
              </a:ext>
            </a:extLst>
          </p:cNvPr>
          <p:cNvSpPr txBox="1">
            <a:spLocks/>
          </p:cNvSpPr>
          <p:nvPr/>
        </p:nvSpPr>
        <p:spPr>
          <a:xfrm>
            <a:off x="304800" y="4277205"/>
            <a:ext cx="3429000" cy="2116493"/>
          </a:xfrm>
          <a:prstGeom prst="rect">
            <a:avLst/>
          </a:prstGeom>
        </p:spPr>
        <p:txBody>
          <a:bodyPr vert="horz" lIns="274320" tIns="0" rIns="182880" bIns="45720" rtlCol="0">
            <a:noAutofit/>
          </a:bodyPr>
          <a:lstStyle>
            <a:lvl1pPr marL="230712" indent="-230712" algn="l" defTabSz="1219170" rtl="0" eaLnBrk="1" latinLnBrk="0" hangingPunct="1">
              <a:lnSpc>
                <a:spcPts val="2667"/>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667"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nSpc>
                <a:spcPct val="120000"/>
              </a:lnSpc>
              <a:buNone/>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8" name="Content Placeholder 9">
            <a:extLst>
              <a:ext uri="{FF2B5EF4-FFF2-40B4-BE49-F238E27FC236}">
                <a16:creationId xmlns:a16="http://schemas.microsoft.com/office/drawing/2014/main" xmlns="" id="{7D5EA7C4-CF1F-9F30-EE29-2DE1C55CC9C3}"/>
              </a:ext>
            </a:extLst>
          </p:cNvPr>
          <p:cNvSpPr txBox="1">
            <a:spLocks/>
          </p:cNvSpPr>
          <p:nvPr/>
        </p:nvSpPr>
        <p:spPr>
          <a:xfrm>
            <a:off x="4267200" y="4277205"/>
            <a:ext cx="3429000" cy="2123595"/>
          </a:xfrm>
          <a:prstGeom prst="rect">
            <a:avLst/>
          </a:prstGeom>
        </p:spPr>
        <p:txBody>
          <a:bodyPr vert="horz" lIns="274320" tIns="0" rIns="182880" bIns="45720" rtlCol="0">
            <a:noAutofit/>
          </a:bodyPr>
          <a:lstStyle>
            <a:lvl1pPr marL="230712" indent="-230712" algn="l" defTabSz="1219170" rtl="0" eaLnBrk="1" latinLnBrk="0" hangingPunct="1">
              <a:lnSpc>
                <a:spcPts val="2667"/>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667"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nSpc>
                <a:spcPct val="120000"/>
              </a:lnSpc>
              <a:buNone/>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0" name="Content Placeholder 9">
            <a:extLst>
              <a:ext uri="{FF2B5EF4-FFF2-40B4-BE49-F238E27FC236}">
                <a16:creationId xmlns:a16="http://schemas.microsoft.com/office/drawing/2014/main" xmlns="" id="{DF5C6B07-A390-1FCD-6CA4-6F9486A975FB}"/>
              </a:ext>
            </a:extLst>
          </p:cNvPr>
          <p:cNvSpPr txBox="1">
            <a:spLocks/>
          </p:cNvSpPr>
          <p:nvPr/>
        </p:nvSpPr>
        <p:spPr>
          <a:xfrm>
            <a:off x="8229600" y="4277205"/>
            <a:ext cx="3429000" cy="2087882"/>
          </a:xfrm>
          <a:prstGeom prst="rect">
            <a:avLst/>
          </a:prstGeom>
        </p:spPr>
        <p:txBody>
          <a:bodyPr vert="horz" lIns="274320" tIns="0" rIns="182880" bIns="45720" rtlCol="0">
            <a:noAutofit/>
          </a:bodyPr>
          <a:lstStyle>
            <a:lvl1pPr marL="230712" indent="-230712" algn="l" defTabSz="1219170" rtl="0" eaLnBrk="1" latinLnBrk="0" hangingPunct="1">
              <a:lnSpc>
                <a:spcPts val="2667"/>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667"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nSpc>
                <a:spcPct val="120000"/>
              </a:lnSpc>
              <a:buNone/>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1" name="Title 40">
            <a:extLst>
              <a:ext uri="{FF2B5EF4-FFF2-40B4-BE49-F238E27FC236}">
                <a16:creationId xmlns:a16="http://schemas.microsoft.com/office/drawing/2014/main" xmlns="" id="{6EA62104-E320-A5D6-1F15-0EC32B9DD9F1}"/>
              </a:ext>
            </a:extLst>
          </p:cNvPr>
          <p:cNvSpPr>
            <a:spLocks noGrp="1"/>
          </p:cNvSpPr>
          <p:nvPr>
            <p:ph type="title"/>
          </p:nvPr>
        </p:nvSpPr>
        <p:spPr/>
        <p:txBody>
          <a:bodyPr/>
          <a:lstStyle/>
          <a:p>
            <a:r>
              <a:rPr lang="el-GR" dirty="0" smtClean="0">
                <a:solidFill>
                  <a:schemeClr val="accent2">
                    <a:lumMod val="75000"/>
                  </a:schemeClr>
                </a:solidFill>
              </a:rPr>
              <a:t>Πιο αναλυτικά…</a:t>
            </a:r>
            <a:r>
              <a:rPr lang="en-US" dirty="0" smtClean="0">
                <a:solidFill>
                  <a:schemeClr val="accent2">
                    <a:lumMod val="75000"/>
                  </a:schemeClr>
                </a:solidFill>
              </a:rPr>
              <a:t> </a:t>
            </a:r>
            <a:endParaRPr lang="en-US" dirty="0">
              <a:solidFill>
                <a:schemeClr val="accent2">
                  <a:lumMod val="75000"/>
                </a:schemeClr>
              </a:solidFill>
            </a:endParaRPr>
          </a:p>
        </p:txBody>
      </p:sp>
      <p:sp>
        <p:nvSpPr>
          <p:cNvPr id="49" name="Text Placeholder 4">
            <a:extLst>
              <a:ext uri="{FF2B5EF4-FFF2-40B4-BE49-F238E27FC236}">
                <a16:creationId xmlns:a16="http://schemas.microsoft.com/office/drawing/2014/main" xmlns="" id="{334169C2-2AE8-9CA8-2176-F4AE8D5CFE40}"/>
              </a:ext>
            </a:extLst>
          </p:cNvPr>
          <p:cNvSpPr txBox="1">
            <a:spLocks/>
          </p:cNvSpPr>
          <p:nvPr/>
        </p:nvSpPr>
        <p:spPr>
          <a:xfrm>
            <a:off x="8305800" y="2895600"/>
            <a:ext cx="1370016" cy="457200"/>
          </a:xfrm>
          <a:prstGeom prst="rect">
            <a:avLst/>
          </a:prstGeom>
        </p:spPr>
        <p:txBody>
          <a:bodyPr vert="horz" lIns="91440" tIns="45720" rIns="91440" bIns="45720" rtlCol="0" anchor="ctr" anchorCtr="0">
            <a:normAutofit fontScale="85000" lnSpcReduction="20000"/>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b="1" dirty="0">
              <a:solidFill>
                <a:schemeClr val="accent3">
                  <a:lumMod val="75000"/>
                </a:schemeClr>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xmlns="" id="{BB21CB5D-209A-C3D3-CE78-2AC0DB34FFE9}"/>
              </a:ext>
            </a:extLst>
          </p:cNvPr>
          <p:cNvPicPr>
            <a:picLocks noChangeAspect="1"/>
          </p:cNvPicPr>
          <p:nvPr/>
        </p:nvPicPr>
        <p:blipFill>
          <a:blip r:embed="rId4" cstate="print"/>
          <a:stretch>
            <a:fillRect/>
          </a:stretch>
        </p:blipFill>
        <p:spPr>
          <a:xfrm flipH="1">
            <a:off x="12115671" y="1994728"/>
            <a:ext cx="3173574" cy="2183816"/>
          </a:xfrm>
          <a:prstGeom prst="rect">
            <a:avLst/>
          </a:prstGeom>
        </p:spPr>
      </p:pic>
      <p:sp>
        <p:nvSpPr>
          <p:cNvPr id="6" name="Text Placeholder 4">
            <a:extLst>
              <a:ext uri="{FF2B5EF4-FFF2-40B4-BE49-F238E27FC236}">
                <a16:creationId xmlns:a16="http://schemas.microsoft.com/office/drawing/2014/main" xmlns="" id="{2AA80A43-8DAF-BECB-CC66-7245DA467DA8}"/>
              </a:ext>
            </a:extLst>
          </p:cNvPr>
          <p:cNvSpPr txBox="1">
            <a:spLocks/>
          </p:cNvSpPr>
          <p:nvPr/>
        </p:nvSpPr>
        <p:spPr>
          <a:xfrm>
            <a:off x="4267200" y="3690883"/>
            <a:ext cx="3429000" cy="457200"/>
          </a:xfrm>
          <a:prstGeom prst="rect">
            <a:avLst/>
          </a:prstGeom>
        </p:spPr>
        <p:txBody>
          <a:bodyPr vert="horz" lIns="91440" tIns="45720" rIns="91440" bIns="45720" rtlCol="0" anchor="ctr" anchorCtr="0">
            <a:normAutofit fontScale="85000" lnSpcReduction="20000"/>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b="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dirty="0">
              <a:solidFill>
                <a:schemeClr val="accent1">
                  <a:lumMod val="75000"/>
                </a:schemeClr>
              </a:solidFill>
            </a:endParaRPr>
          </a:p>
        </p:txBody>
      </p:sp>
      <p:sp>
        <p:nvSpPr>
          <p:cNvPr id="8" name="Text Placeholder 4">
            <a:extLst>
              <a:ext uri="{FF2B5EF4-FFF2-40B4-BE49-F238E27FC236}">
                <a16:creationId xmlns:a16="http://schemas.microsoft.com/office/drawing/2014/main" xmlns="" id="{11970624-FC45-A2CB-3414-4E470C6FF43F}"/>
              </a:ext>
            </a:extLst>
          </p:cNvPr>
          <p:cNvSpPr txBox="1">
            <a:spLocks/>
          </p:cNvSpPr>
          <p:nvPr/>
        </p:nvSpPr>
        <p:spPr>
          <a:xfrm>
            <a:off x="5410200" y="1371600"/>
            <a:ext cx="4038600" cy="457200"/>
          </a:xfrm>
          <a:prstGeom prst="rect">
            <a:avLst/>
          </a:prstGeom>
        </p:spPr>
        <p:txBody>
          <a:bodyPr vert="horz" lIns="91440" tIns="45720" rIns="91440" bIns="45720" rtlCol="0" anchor="ctr" anchorCtr="0">
            <a:noAutofit/>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b="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l-GR" sz="1800" b="1" dirty="0" smtClean="0">
                <a:solidFill>
                  <a:schemeClr val="accent2">
                    <a:lumMod val="75000"/>
                  </a:schemeClr>
                </a:solidFill>
                <a:effectLst>
                  <a:outerShdw blurRad="38100" dist="38100" dir="2700000" algn="tl">
                    <a:srgbClr val="000000">
                      <a:alpha val="43137"/>
                    </a:srgbClr>
                  </a:outerShdw>
                </a:effectLst>
                <a:latin typeface="Cavolini" charset="0"/>
                <a:cs typeface="Cavolini" charset="0"/>
              </a:rPr>
              <a:t>Συνεργαζόμαστε και με άλλες ειδικότητες..</a:t>
            </a:r>
          </a:p>
        </p:txBody>
      </p:sp>
      <p:sp>
        <p:nvSpPr>
          <p:cNvPr id="29" name="Text Placeholder 4">
            <a:extLst>
              <a:ext uri="{FF2B5EF4-FFF2-40B4-BE49-F238E27FC236}">
                <a16:creationId xmlns:a16="http://schemas.microsoft.com/office/drawing/2014/main" xmlns="" id="{16D9F448-8ACA-DBD0-CA63-33B2D6749E0F}"/>
              </a:ext>
            </a:extLst>
          </p:cNvPr>
          <p:cNvSpPr txBox="1">
            <a:spLocks/>
          </p:cNvSpPr>
          <p:nvPr/>
        </p:nvSpPr>
        <p:spPr>
          <a:xfrm flipH="1">
            <a:off x="4572000" y="2133600"/>
            <a:ext cx="1371600" cy="457200"/>
          </a:xfrm>
          <a:prstGeom prst="rect">
            <a:avLst/>
          </a:prstGeom>
        </p:spPr>
        <p:txBody>
          <a:bodyPr vert="horz" lIns="91440" tIns="45720" rIns="91440" bIns="45720" rtlCol="0" anchor="ctr" anchorCtr="0">
            <a:normAutofit/>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sz="1600" b="1" dirty="0">
              <a:solidFill>
                <a:schemeClr val="accent1">
                  <a:lumMod val="75000"/>
                </a:schemeClr>
              </a:solidFill>
              <a:latin typeface="Cavolini" charset="0"/>
              <a:cs typeface="Cavolini" charset="0"/>
            </a:endParaRPr>
          </a:p>
        </p:txBody>
      </p:sp>
      <p:sp>
        <p:nvSpPr>
          <p:cNvPr id="30" name="Text Placeholder 4">
            <a:extLst>
              <a:ext uri="{FF2B5EF4-FFF2-40B4-BE49-F238E27FC236}">
                <a16:creationId xmlns:a16="http://schemas.microsoft.com/office/drawing/2014/main" xmlns="" id="{16D9F448-8ACA-DBD0-CA63-33B2D6749E0F}"/>
              </a:ext>
            </a:extLst>
          </p:cNvPr>
          <p:cNvSpPr txBox="1">
            <a:spLocks/>
          </p:cNvSpPr>
          <p:nvPr/>
        </p:nvSpPr>
        <p:spPr>
          <a:xfrm flipH="1">
            <a:off x="3200400" y="1828800"/>
            <a:ext cx="1371600" cy="457200"/>
          </a:xfrm>
          <a:prstGeom prst="rect">
            <a:avLst/>
          </a:prstGeom>
        </p:spPr>
        <p:txBody>
          <a:bodyPr vert="horz" lIns="91440" tIns="45720" rIns="91440" bIns="45720" rtlCol="0" anchor="ctr" anchorCtr="0">
            <a:normAutofit fontScale="92500"/>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l-GR" sz="1600" b="1" dirty="0" smtClean="0">
                <a:solidFill>
                  <a:schemeClr val="accent1">
                    <a:lumMod val="75000"/>
                  </a:schemeClr>
                </a:solidFill>
                <a:latin typeface="Cavolini" charset="0"/>
                <a:cs typeface="Cavolini" charset="0"/>
              </a:rPr>
              <a:t>Μάιος 2024</a:t>
            </a:r>
            <a:endParaRPr lang="en-US" sz="1600" b="1" dirty="0">
              <a:solidFill>
                <a:schemeClr val="accent1">
                  <a:lumMod val="75000"/>
                </a:schemeClr>
              </a:solidFill>
              <a:latin typeface="Cavolini" charset="0"/>
              <a:cs typeface="Cavolini" charset="0"/>
            </a:endParaRPr>
          </a:p>
        </p:txBody>
      </p:sp>
      <p:sp>
        <p:nvSpPr>
          <p:cNvPr id="31" name="Text Placeholder 4">
            <a:extLst>
              <a:ext uri="{FF2B5EF4-FFF2-40B4-BE49-F238E27FC236}">
                <a16:creationId xmlns:a16="http://schemas.microsoft.com/office/drawing/2014/main" xmlns="" id="{16D9F448-8ACA-DBD0-CA63-33B2D6749E0F}"/>
              </a:ext>
            </a:extLst>
          </p:cNvPr>
          <p:cNvSpPr txBox="1">
            <a:spLocks/>
          </p:cNvSpPr>
          <p:nvPr/>
        </p:nvSpPr>
        <p:spPr>
          <a:xfrm flipH="1">
            <a:off x="10134600" y="1828800"/>
            <a:ext cx="1219200" cy="457200"/>
          </a:xfrm>
          <a:prstGeom prst="rect">
            <a:avLst/>
          </a:prstGeom>
        </p:spPr>
        <p:txBody>
          <a:bodyPr vert="horz" lIns="91440" tIns="45720" rIns="91440" bIns="45720" rtlCol="0" anchor="ctr" anchorCtr="0">
            <a:normAutofit/>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sz="1600" b="1" dirty="0">
              <a:solidFill>
                <a:schemeClr val="accent1">
                  <a:lumMod val="75000"/>
                </a:schemeClr>
              </a:solidFill>
              <a:latin typeface="Cavolini" charset="0"/>
              <a:cs typeface="Cavolini" charset="0"/>
            </a:endParaRPr>
          </a:p>
        </p:txBody>
      </p:sp>
      <p:sp>
        <p:nvSpPr>
          <p:cNvPr id="33" name="32 - TextBox"/>
          <p:cNvSpPr txBox="1"/>
          <p:nvPr/>
        </p:nvSpPr>
        <p:spPr>
          <a:xfrm>
            <a:off x="9067800" y="2286000"/>
            <a:ext cx="2819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14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p:txBody>
      </p:sp>
      <p:sp>
        <p:nvSpPr>
          <p:cNvPr id="34" name="33 - TextBox"/>
          <p:cNvSpPr txBox="1"/>
          <p:nvPr/>
        </p:nvSpPr>
        <p:spPr>
          <a:xfrm>
            <a:off x="3962400" y="27432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35" name="34 - TextBox"/>
          <p:cNvSpPr txBox="1"/>
          <p:nvPr/>
        </p:nvSpPr>
        <p:spPr>
          <a:xfrm rot="21169935">
            <a:off x="228600" y="2438400"/>
            <a:ext cx="6629400" cy="609600"/>
          </a:xfrm>
          <a:prstGeom prst="rect">
            <a:avLst/>
          </a:prstGeom>
        </p:spPr>
        <p:txBody>
          <a:bodyPr vert="horz" wrap="non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lang="el-GR" sz="1400" b="1" dirty="0" smtClean="0">
                <a:solidFill>
                  <a:schemeClr val="accent6">
                    <a:lumMod val="50000"/>
                  </a:schemeClr>
                </a:solidFill>
                <a:latin typeface="Cavolini" charset="0"/>
                <a:ea typeface="+mj-ea"/>
                <a:cs typeface="Cavolini" charset="0"/>
              </a:rPr>
              <a:t>Τραγουδάμε τις αξίες μας </a:t>
            </a:r>
            <a:r>
              <a:rPr kumimoji="0" lang="el-GR" sz="1400" b="1" i="0" u="none" strike="noStrike" kern="1200" cap="none" spc="0" normalizeH="0" baseline="0" noProof="0" dirty="0" smtClean="0">
                <a:ln>
                  <a:noFill/>
                </a:ln>
                <a:solidFill>
                  <a:schemeClr val="accent6">
                    <a:lumMod val="50000"/>
                  </a:schemeClr>
                </a:solidFill>
                <a:effectLst/>
                <a:uLnTx/>
                <a:uFillTx/>
                <a:latin typeface="Cavolini" charset="0"/>
                <a:ea typeface="+mj-ea"/>
                <a:cs typeface="Cavolini" charset="0"/>
              </a:rPr>
              <a:t>στα γαλλικά </a:t>
            </a:r>
          </a:p>
          <a:p>
            <a:pPr marL="0" marR="0" indent="0" algn="l" defTabSz="914400" rtl="0" eaLnBrk="1" fontAlgn="auto" latinLnBrk="0" hangingPunct="1">
              <a:lnSpc>
                <a:spcPct val="100000"/>
              </a:lnSpc>
              <a:spcBef>
                <a:spcPct val="0"/>
              </a:spcBef>
              <a:spcAft>
                <a:spcPts val="0"/>
              </a:spcAft>
              <a:buClrTx/>
              <a:buSzTx/>
              <a:buFontTx/>
              <a:buNone/>
              <a:tabLst/>
            </a:pPr>
            <a:r>
              <a:rPr kumimoji="0" lang="el-GR" sz="1400" b="1" i="0" u="none" strike="noStrike" kern="1200" cap="none" spc="0" normalizeH="0" baseline="0" noProof="0" dirty="0" smtClean="0">
                <a:ln>
                  <a:noFill/>
                </a:ln>
                <a:solidFill>
                  <a:schemeClr val="accent6">
                    <a:lumMod val="50000"/>
                  </a:schemeClr>
                </a:solidFill>
                <a:effectLst/>
                <a:uLnTx/>
                <a:uFillTx/>
                <a:latin typeface="Cavolini" charset="0"/>
                <a:ea typeface="+mj-ea"/>
                <a:cs typeface="Cavolini" charset="0"/>
              </a:rPr>
              <a:t>με τη</a:t>
            </a:r>
            <a:r>
              <a:rPr kumimoji="0" lang="el-GR" sz="1400" b="1" i="0" u="none" strike="noStrike" kern="1200" cap="none" spc="0" normalizeH="0" noProof="0" dirty="0" smtClean="0">
                <a:ln>
                  <a:noFill/>
                </a:ln>
                <a:solidFill>
                  <a:schemeClr val="accent6">
                    <a:lumMod val="50000"/>
                  </a:schemeClr>
                </a:solidFill>
                <a:effectLst/>
                <a:uLnTx/>
                <a:uFillTx/>
                <a:latin typeface="Cavolini" charset="0"/>
                <a:ea typeface="+mj-ea"/>
                <a:cs typeface="Cavolini" charset="0"/>
              </a:rPr>
              <a:t> βοήθεια και την καθοδήγηση της καθηγήτριάς μας  της μουσικής </a:t>
            </a:r>
          </a:p>
          <a:p>
            <a:pPr marL="0" marR="0" indent="0" algn="l" defTabSz="914400" rtl="0" eaLnBrk="1" fontAlgn="auto" latinLnBrk="0" hangingPunct="1">
              <a:lnSpc>
                <a:spcPct val="100000"/>
              </a:lnSpc>
              <a:spcBef>
                <a:spcPct val="0"/>
              </a:spcBef>
              <a:spcAft>
                <a:spcPts val="0"/>
              </a:spcAft>
              <a:buClrTx/>
              <a:buSzTx/>
              <a:buFontTx/>
              <a:buNone/>
              <a:tabLst/>
            </a:pPr>
            <a:r>
              <a:rPr lang="el-GR" sz="1400" b="1" dirty="0" err="1" smtClean="0">
                <a:solidFill>
                  <a:schemeClr val="accent6">
                    <a:lumMod val="50000"/>
                  </a:schemeClr>
                </a:solidFill>
                <a:latin typeface="Cavolini" charset="0"/>
                <a:ea typeface="+mj-ea"/>
                <a:cs typeface="Cavolini" charset="0"/>
              </a:rPr>
              <a:t>κυρί</a:t>
            </a:r>
            <a:r>
              <a:rPr kumimoji="0" lang="el-GR" sz="1400" b="1" i="0" u="none" strike="noStrike" kern="1200" cap="none" spc="0" normalizeH="0" noProof="0" dirty="0" smtClean="0">
                <a:ln>
                  <a:noFill/>
                </a:ln>
                <a:solidFill>
                  <a:schemeClr val="accent6">
                    <a:lumMod val="50000"/>
                  </a:schemeClr>
                </a:solidFill>
                <a:effectLst/>
                <a:uLnTx/>
                <a:uFillTx/>
                <a:latin typeface="Cavolini" charset="0"/>
                <a:ea typeface="+mj-ea"/>
                <a:cs typeface="Cavolini" charset="0"/>
              </a:rPr>
              <a:t>ας Βαρσάμη </a:t>
            </a:r>
            <a:r>
              <a:rPr lang="el-GR" sz="1400" b="1" noProof="0" dirty="0" smtClean="0">
                <a:solidFill>
                  <a:schemeClr val="accent6">
                    <a:lumMod val="50000"/>
                  </a:schemeClr>
                </a:solidFill>
                <a:latin typeface="Cavolini" charset="0"/>
                <a:ea typeface="+mj-ea"/>
                <a:cs typeface="Cavolini" charset="0"/>
              </a:rPr>
              <a:t>Αθανασίας </a:t>
            </a:r>
            <a:endParaRPr kumimoji="0" lang="el-GR" sz="1400" b="1" i="0" u="none" strike="noStrike" kern="1200" cap="none" spc="0" normalizeH="0" baseline="0" noProof="0" dirty="0" smtClean="0">
              <a:ln>
                <a:noFill/>
              </a:ln>
              <a:solidFill>
                <a:schemeClr val="accent6">
                  <a:lumMod val="50000"/>
                </a:schemeClr>
              </a:solidFill>
              <a:effectLst/>
              <a:uLnTx/>
              <a:uFillTx/>
              <a:latin typeface="Cavolini" charset="0"/>
              <a:ea typeface="+mj-ea"/>
              <a:cs typeface="Cavolini" charset="0"/>
            </a:endParaRPr>
          </a:p>
        </p:txBody>
      </p:sp>
      <p:pic>
        <p:nvPicPr>
          <p:cNvPr id="1026" name="Picture 2" descr="C:\Users\User\Downloads\434749090_973979380280173_1199009910511939034_n_censored.jpg"/>
          <p:cNvPicPr>
            <a:picLocks noChangeAspect="1" noChangeArrowheads="1"/>
          </p:cNvPicPr>
          <p:nvPr/>
        </p:nvPicPr>
        <p:blipFill>
          <a:blip r:embed="rId5" cstate="print"/>
          <a:srcRect/>
          <a:stretch>
            <a:fillRect/>
          </a:stretch>
        </p:blipFill>
        <p:spPr bwMode="auto">
          <a:xfrm>
            <a:off x="990600" y="3733800"/>
            <a:ext cx="4075612" cy="1981200"/>
          </a:xfrm>
          <a:prstGeom prst="rect">
            <a:avLst/>
          </a:prstGeom>
          <a:noFill/>
        </p:spPr>
      </p:pic>
      <p:sp>
        <p:nvSpPr>
          <p:cNvPr id="27" name="26 - TextBox"/>
          <p:cNvSpPr txBox="1"/>
          <p:nvPr/>
        </p:nvSpPr>
        <p:spPr>
          <a:xfrm>
            <a:off x="5867400" y="34290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32" name="31 - TextBox"/>
          <p:cNvSpPr txBox="1"/>
          <p:nvPr/>
        </p:nvSpPr>
        <p:spPr>
          <a:xfrm>
            <a:off x="6019800" y="33528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36" name="35 - TextBox"/>
          <p:cNvSpPr txBox="1"/>
          <p:nvPr/>
        </p:nvSpPr>
        <p:spPr>
          <a:xfrm>
            <a:off x="6019800" y="3048000"/>
            <a:ext cx="4876800" cy="2743200"/>
          </a:xfrm>
          <a:prstGeom prst="rect">
            <a:avLst/>
          </a:prstGeom>
        </p:spPr>
        <p:txBody>
          <a:bodyPr vert="horz" wrap="none" lIns="91440" tIns="45720" rIns="91440" bIns="45720" rtlCol="0" anchor="ctr">
            <a:normAutofit fontScale="47500" lnSpcReduction="20000"/>
          </a:bodyPr>
          <a:lstStyle/>
          <a:p>
            <a:r>
              <a:rPr lang="fr-FR" b="1" dirty="0" smtClean="0"/>
              <a:t>On écrit sur les murs la force de nos rêves           </a:t>
            </a:r>
            <a:endParaRPr lang="el-GR" dirty="0" smtClean="0"/>
          </a:p>
          <a:p>
            <a:r>
              <a:rPr lang="fr-FR" b="1" dirty="0" smtClean="0"/>
              <a:t>Pour nous faire ressentir l’harmonie                       </a:t>
            </a:r>
            <a:endParaRPr lang="el-GR" dirty="0" smtClean="0"/>
          </a:p>
          <a:p>
            <a:r>
              <a:rPr lang="fr-FR" b="1" dirty="0" smtClean="0"/>
              <a:t> On écrit sur les murs pour que l'amour se lève     </a:t>
            </a:r>
            <a:endParaRPr lang="el-GR" dirty="0" smtClean="0"/>
          </a:p>
          <a:p>
            <a:r>
              <a:rPr lang="fr-FR" b="1" dirty="0" smtClean="0"/>
              <a:t>pour nous faire ressentir  l’empathie.                      </a:t>
            </a:r>
            <a:endParaRPr lang="el-GR" dirty="0" smtClean="0"/>
          </a:p>
          <a:p>
            <a:r>
              <a:rPr lang="el-GR" b="1" dirty="0" smtClean="0"/>
              <a:t> </a:t>
            </a:r>
            <a:endParaRPr lang="el-GR" dirty="0" smtClean="0"/>
          </a:p>
          <a:p>
            <a:r>
              <a:rPr lang="fr-FR" b="1" dirty="0" smtClean="0"/>
              <a:t>L’ amour et le respect, l’ empathie, </a:t>
            </a:r>
            <a:endParaRPr lang="el-GR" dirty="0" smtClean="0"/>
          </a:p>
          <a:p>
            <a:r>
              <a:rPr lang="fr-FR" b="1" dirty="0" smtClean="0"/>
              <a:t>La responsabilité..                                   </a:t>
            </a:r>
            <a:endParaRPr lang="el-GR" dirty="0" smtClean="0"/>
          </a:p>
          <a:p>
            <a:r>
              <a:rPr lang="fr-FR" b="1" dirty="0" smtClean="0"/>
              <a:t>Constituent nos valeurs pour être  meilleurs,   </a:t>
            </a:r>
            <a:endParaRPr lang="el-GR" dirty="0" smtClean="0"/>
          </a:p>
          <a:p>
            <a:r>
              <a:rPr lang="fr-FR" b="1" dirty="0" smtClean="0"/>
              <a:t>Inspirer, aller mieux…                             </a:t>
            </a:r>
            <a:r>
              <a:rPr lang="el-GR" b="1" dirty="0" smtClean="0"/>
              <a:t> </a:t>
            </a:r>
            <a:r>
              <a:rPr lang="fr-FR" dirty="0" smtClean="0"/>
              <a:t> </a:t>
            </a:r>
            <a:endParaRPr lang="el-GR" dirty="0" smtClean="0"/>
          </a:p>
          <a:p>
            <a:r>
              <a:rPr lang="fr-FR" b="1" dirty="0" smtClean="0"/>
              <a:t>On écrit  au tableau le nom de nos valeurs       </a:t>
            </a:r>
            <a:endParaRPr lang="el-GR" b="1" dirty="0" smtClean="0"/>
          </a:p>
          <a:p>
            <a:r>
              <a:rPr lang="fr-FR" b="1" dirty="0" smtClean="0"/>
              <a:t>La bonté, . la  solidarité,.                                    </a:t>
            </a:r>
            <a:endParaRPr lang="el-GR" b="1" dirty="0" smtClean="0"/>
          </a:p>
          <a:p>
            <a:r>
              <a:rPr lang="fr-FR" b="1" dirty="0" smtClean="0"/>
              <a:t>On décrit au tableau                                         </a:t>
            </a:r>
            <a:endParaRPr lang="el-GR" b="1" dirty="0" smtClean="0"/>
          </a:p>
          <a:p>
            <a:r>
              <a:rPr lang="fr-FR" b="1" dirty="0" smtClean="0"/>
              <a:t>l’ amour et le respect                                          </a:t>
            </a:r>
            <a:endParaRPr lang="el-GR" b="1" dirty="0" smtClean="0"/>
          </a:p>
          <a:p>
            <a:r>
              <a:rPr lang="fr-FR" b="1" dirty="0" smtClean="0"/>
              <a:t>l’ empathie et la diversité                                    </a:t>
            </a:r>
            <a:endParaRPr lang="el-GR" b="1" dirty="0" smtClean="0"/>
          </a:p>
          <a:p>
            <a:r>
              <a:rPr lang="fr-FR" b="1" dirty="0" smtClean="0"/>
              <a:t>L’ empathie, le respect  et  la compréhension      </a:t>
            </a:r>
            <a:endParaRPr lang="el-GR" b="1" dirty="0" smtClean="0"/>
          </a:p>
          <a:p>
            <a:r>
              <a:rPr lang="fr-FR" b="1" dirty="0" smtClean="0"/>
              <a:t>La bonté, la collaboration,                                    </a:t>
            </a:r>
            <a:endParaRPr lang="el-GR" b="1" dirty="0" smtClean="0"/>
          </a:p>
          <a:p>
            <a:r>
              <a:rPr lang="fr-FR" b="1" dirty="0" smtClean="0"/>
              <a:t>nous renforcent pour pouvoir responsabiliser,       </a:t>
            </a:r>
            <a:endParaRPr lang="el-GR" b="1" dirty="0" smtClean="0"/>
          </a:p>
          <a:p>
            <a:r>
              <a:rPr lang="fr-FR" b="1" dirty="0" smtClean="0"/>
              <a:t>s’accepter et donner  « le pardon » </a:t>
            </a:r>
            <a:endParaRPr kumimoji="0" lang="el-GR" sz="2400" b="1"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37" name="36 - TextBox"/>
          <p:cNvSpPr txBox="1"/>
          <p:nvPr/>
        </p:nvSpPr>
        <p:spPr>
          <a:xfrm>
            <a:off x="7010400" y="23622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1200" b="1" i="0" u="none" strike="noStrike" kern="1200" cap="none" spc="0" normalizeH="0" baseline="0" noProof="0" dirty="0" smtClean="0">
                <a:ln>
                  <a:noFill/>
                </a:ln>
                <a:solidFill>
                  <a:srgbClr val="C00000"/>
                </a:solidFill>
                <a:effectLst/>
                <a:uLnTx/>
                <a:uFillTx/>
                <a:latin typeface="Cavolini" charset="0"/>
                <a:ea typeface="+mj-ea"/>
                <a:cs typeface="Cavolini" charset="0"/>
              </a:rPr>
              <a:t>Αλλάξαμε τους στίχους στο γαλλικό τραγούδι</a:t>
            </a:r>
            <a:r>
              <a:rPr lang="el-GR" sz="1200" b="1" dirty="0" smtClean="0">
                <a:solidFill>
                  <a:srgbClr val="C00000"/>
                </a:solidFill>
                <a:latin typeface="Cavolini" charset="0"/>
                <a:ea typeface="+mj-ea"/>
                <a:cs typeface="Cavolini" charset="0"/>
              </a:rPr>
              <a:t> </a:t>
            </a:r>
            <a:endParaRPr lang="en-US" sz="1200" b="1" dirty="0" smtClean="0">
              <a:solidFill>
                <a:srgbClr val="C00000"/>
              </a:solidFill>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r>
              <a:rPr lang="el-GR" sz="1200" b="1" dirty="0" smtClean="0">
                <a:solidFill>
                  <a:srgbClr val="C00000"/>
                </a:solidFill>
                <a:latin typeface="Cavolini" charset="0"/>
                <a:ea typeface="+mj-ea"/>
                <a:cs typeface="Cavolini" charset="0"/>
              </a:rPr>
              <a:t>« </a:t>
            </a:r>
            <a:r>
              <a:rPr lang="en-US" sz="1200" b="1" dirty="0" smtClean="0">
                <a:solidFill>
                  <a:srgbClr val="C00000"/>
                </a:solidFill>
                <a:latin typeface="Cavolini" charset="0"/>
                <a:ea typeface="+mj-ea"/>
                <a:cs typeface="Cavolini" charset="0"/>
              </a:rPr>
              <a:t>On</a:t>
            </a:r>
            <a:r>
              <a:rPr lang="el-GR" sz="1200" b="1" dirty="0" smtClean="0">
                <a:solidFill>
                  <a:srgbClr val="C00000"/>
                </a:solidFill>
                <a:latin typeface="Cavolini" charset="0"/>
                <a:ea typeface="+mj-ea"/>
                <a:cs typeface="Cavolini" charset="0"/>
              </a:rPr>
              <a:t> </a:t>
            </a:r>
            <a:r>
              <a:rPr lang="fr-FR" sz="1200" b="1" dirty="0" smtClean="0">
                <a:solidFill>
                  <a:srgbClr val="C00000"/>
                </a:solidFill>
                <a:latin typeface="Cavolini" charset="0"/>
                <a:ea typeface="+mj-ea"/>
                <a:cs typeface="Cavolini" charset="0"/>
              </a:rPr>
              <a:t>écrit sur les murs</a:t>
            </a:r>
            <a:r>
              <a:rPr lang="el-GR" sz="1200" b="1" dirty="0" smtClean="0">
                <a:solidFill>
                  <a:srgbClr val="C00000"/>
                </a:solidFill>
                <a:latin typeface="Cavolini" charset="0"/>
                <a:ea typeface="+mj-ea"/>
                <a:cs typeface="Cavolini" charset="0"/>
              </a:rPr>
              <a:t>»</a:t>
            </a:r>
            <a:r>
              <a:rPr kumimoji="0" lang="el-GR" sz="1200" b="1" i="0" u="none" strike="noStrike" kern="1200" cap="none" spc="0" normalizeH="0" baseline="0" noProof="0" dirty="0" smtClean="0">
                <a:ln>
                  <a:noFill/>
                </a:ln>
                <a:solidFill>
                  <a:srgbClr val="C00000"/>
                </a:solidFill>
                <a:effectLst/>
                <a:uLnTx/>
                <a:uFillTx/>
                <a:latin typeface="Cavolini" charset="0"/>
                <a:ea typeface="+mj-ea"/>
                <a:cs typeface="Cavolini" charset="0"/>
              </a:rPr>
              <a:t> και το γεμίσαμε με </a:t>
            </a:r>
            <a:r>
              <a:rPr kumimoji="0" lang="el-GR" sz="1200" b="1" i="0" u="none" strike="noStrike" kern="1200" cap="none" spc="0" normalizeH="0" baseline="0" noProof="0" dirty="0" err="1" smtClean="0">
                <a:ln>
                  <a:noFill/>
                </a:ln>
                <a:solidFill>
                  <a:srgbClr val="C00000"/>
                </a:solidFill>
                <a:effectLst/>
                <a:uLnTx/>
                <a:uFillTx/>
                <a:latin typeface="Cavolini" charset="0"/>
                <a:ea typeface="+mj-ea"/>
                <a:cs typeface="Cavolini" charset="0"/>
              </a:rPr>
              <a:t>ενσυναίσθηση</a:t>
            </a:r>
            <a:endParaRPr kumimoji="0" lang="el-GR" sz="1200" b="1" i="0" u="none" strike="noStrike" kern="1200" cap="none" spc="0" normalizeH="0" baseline="0" noProof="0" dirty="0" smtClean="0">
              <a:ln>
                <a:noFill/>
              </a:ln>
              <a:solidFill>
                <a:srgbClr val="C00000"/>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r>
              <a:rPr lang="el-GR" sz="1200" b="1" dirty="0" smtClean="0">
                <a:solidFill>
                  <a:srgbClr val="C00000"/>
                </a:solidFill>
                <a:latin typeface="Cavolini" charset="0"/>
                <a:ea typeface="+mj-ea"/>
                <a:cs typeface="Cavolini" charset="0"/>
              </a:rPr>
              <a:t>Υπευθυνότητα, σεβασμό</a:t>
            </a:r>
            <a:endParaRPr kumimoji="0" lang="el-GR" sz="1200" b="1" i="0" u="none" strike="noStrike" kern="1200" cap="none" spc="0" normalizeH="0" baseline="0" noProof="0" dirty="0" smtClean="0">
              <a:ln>
                <a:noFill/>
              </a:ln>
              <a:solidFill>
                <a:srgbClr val="C00000"/>
              </a:solidFill>
              <a:effectLst/>
              <a:uLnTx/>
              <a:uFillTx/>
              <a:latin typeface="Cavolini" charset="0"/>
              <a:ea typeface="+mj-ea"/>
              <a:cs typeface="Cavolini" charset="0"/>
            </a:endParaRPr>
          </a:p>
        </p:txBody>
      </p:sp>
    </p:spTree>
    <p:extLst>
      <p:ext uri="{BB962C8B-B14F-4D97-AF65-F5344CB8AC3E}">
        <p14:creationId xmlns:p14="http://schemas.microsoft.com/office/powerpoint/2010/main" xmlns="" val="33363078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04800" y="304800"/>
            <a:ext cx="8686800" cy="639763"/>
          </a:xfrm>
        </p:spPr>
        <p:txBody>
          <a:bodyPr/>
          <a:lstStyle/>
          <a:p>
            <a:pPr>
              <a:buNone/>
            </a:pPr>
            <a:r>
              <a:rPr lang="el-GR" sz="2400" dirty="0" smtClean="0">
                <a:solidFill>
                  <a:schemeClr val="accent2">
                    <a:lumMod val="75000"/>
                  </a:schemeClr>
                </a:solidFill>
                <a:latin typeface="Cavolini" panose="03000502040302020204" pitchFamily="66" charset="0"/>
                <a:cs typeface="Cavolini" panose="03000502040302020204" pitchFamily="66" charset="0"/>
              </a:rPr>
              <a:t>Επιβράβευση στο μάθημα των γαλλικών</a:t>
            </a:r>
            <a:endParaRPr lang="en-US" sz="2400" dirty="0">
              <a:solidFill>
                <a:schemeClr val="accent2">
                  <a:lumMod val="75000"/>
                </a:schemeClr>
              </a:solidFill>
              <a:latin typeface="Cavolini" panose="03000502040302020204" pitchFamily="66" charset="0"/>
              <a:cs typeface="Cavolini" panose="03000502040302020204" pitchFamily="66" charset="0"/>
            </a:endParaRPr>
          </a:p>
        </p:txBody>
      </p:sp>
      <p:sp>
        <p:nvSpPr>
          <p:cNvPr id="77" name="Freeform: Shape 76">
            <a:extLst>
              <a:ext uri="{FF2B5EF4-FFF2-40B4-BE49-F238E27FC236}">
                <a16:creationId xmlns:a16="http://schemas.microsoft.com/office/drawing/2014/main" xmlns="" id="{FACA9262-6C11-2731-8047-DF17D59A92FF}"/>
              </a:ext>
            </a:extLst>
          </p:cNvPr>
          <p:cNvSpPr/>
          <p:nvPr/>
        </p:nvSpPr>
        <p:spPr>
          <a:xfrm>
            <a:off x="-60590" y="106494"/>
            <a:ext cx="11767849" cy="6858000"/>
          </a:xfrm>
          <a:custGeom>
            <a:avLst/>
            <a:gdLst>
              <a:gd name="connsiteX0" fmla="*/ 0 w 11767849"/>
              <a:gd name="connsiteY0" fmla="*/ 0 h 6858000"/>
              <a:gd name="connsiteX1" fmla="*/ 11767849 w 11767849"/>
              <a:gd name="connsiteY1" fmla="*/ 0 h 6858000"/>
              <a:gd name="connsiteX2" fmla="*/ 11767849 w 11767849"/>
              <a:gd name="connsiteY2" fmla="*/ 6858000 h 6858000"/>
              <a:gd name="connsiteX3" fmla="*/ 9279387 w 11767849"/>
              <a:gd name="connsiteY3" fmla="*/ 6857988 h 6858000"/>
              <a:gd name="connsiteX4" fmla="*/ 9278069 w 11767849"/>
              <a:gd name="connsiteY4" fmla="*/ 832335 h 6858000"/>
              <a:gd name="connsiteX5" fmla="*/ 9025484 w 11767849"/>
              <a:gd name="connsiteY5" fmla="*/ 375180 h 6858000"/>
              <a:gd name="connsiteX6" fmla="*/ 8581243 w 11767849"/>
              <a:gd name="connsiteY6" fmla="*/ 210991 h 6858000"/>
              <a:gd name="connsiteX7" fmla="*/ 8211044 w 11767849"/>
              <a:gd name="connsiteY7" fmla="*/ 190753 h 6858000"/>
              <a:gd name="connsiteX8" fmla="*/ 5906187 w 11767849"/>
              <a:gd name="connsiteY8" fmla="*/ 184591 h 6858000"/>
              <a:gd name="connsiteX9" fmla="*/ 4229832 w 11767849"/>
              <a:gd name="connsiteY9" fmla="*/ 183286 h 6858000"/>
              <a:gd name="connsiteX10" fmla="*/ 943759 w 11767849"/>
              <a:gd name="connsiteY10" fmla="*/ 182310 h 6858000"/>
              <a:gd name="connsiteX11" fmla="*/ 0 w 11767849"/>
              <a:gd name="connsiteY11" fmla="*/ 1811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7849" h="6858000">
                <a:moveTo>
                  <a:pt x="0" y="0"/>
                </a:moveTo>
                <a:lnTo>
                  <a:pt x="11767849" y="0"/>
                </a:lnTo>
                <a:cubicBezTo>
                  <a:pt x="11767849" y="2285988"/>
                  <a:pt x="11767849" y="4571987"/>
                  <a:pt x="11767849" y="6858000"/>
                </a:cubicBezTo>
                <a:cubicBezTo>
                  <a:pt x="10938725" y="6857988"/>
                  <a:pt x="10109057" y="6857988"/>
                  <a:pt x="9279387" y="6857988"/>
                </a:cubicBezTo>
                <a:cubicBezTo>
                  <a:pt x="9279426" y="4849433"/>
                  <a:pt x="9280353" y="2840890"/>
                  <a:pt x="9278069" y="832335"/>
                </a:cubicBezTo>
                <a:cubicBezTo>
                  <a:pt x="9277854" y="638931"/>
                  <a:pt x="9179921" y="488131"/>
                  <a:pt x="9025484" y="375180"/>
                </a:cubicBezTo>
                <a:cubicBezTo>
                  <a:pt x="8893377" y="278561"/>
                  <a:pt x="8741374" y="229529"/>
                  <a:pt x="8581243" y="210991"/>
                </a:cubicBezTo>
                <a:cubicBezTo>
                  <a:pt x="8458672" y="196789"/>
                  <a:pt x="8334529" y="191324"/>
                  <a:pt x="8211044" y="190753"/>
                </a:cubicBezTo>
                <a:cubicBezTo>
                  <a:pt x="7442764" y="187292"/>
                  <a:pt x="6674482" y="185949"/>
                  <a:pt x="5906187" y="184591"/>
                </a:cubicBezTo>
                <a:cubicBezTo>
                  <a:pt x="5347402" y="183603"/>
                  <a:pt x="4788617" y="183501"/>
                  <a:pt x="4229832" y="183286"/>
                </a:cubicBezTo>
                <a:cubicBezTo>
                  <a:pt x="3134479" y="182867"/>
                  <a:pt x="2039113" y="182779"/>
                  <a:pt x="943759" y="182310"/>
                </a:cubicBezTo>
                <a:lnTo>
                  <a:pt x="0" y="181115"/>
                </a:lnTo>
                <a:close/>
              </a:path>
            </a:pathLst>
          </a:custGeom>
          <a:gradFill>
            <a:gsLst>
              <a:gs pos="81000">
                <a:schemeClr val="accent5">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4" name="Freeform: Shape 73">
            <a:extLst>
              <a:ext uri="{FF2B5EF4-FFF2-40B4-BE49-F238E27FC236}">
                <a16:creationId xmlns:a16="http://schemas.microsoft.com/office/drawing/2014/main" xmlns="" id="{C6332C5D-D91E-3D8B-989B-30E03337FDB9}"/>
              </a:ext>
            </a:extLst>
          </p:cNvPr>
          <p:cNvSpPr/>
          <p:nvPr/>
        </p:nvSpPr>
        <p:spPr>
          <a:xfrm>
            <a:off x="-60591" y="95477"/>
            <a:ext cx="11857822" cy="6858000"/>
          </a:xfrm>
          <a:custGeom>
            <a:avLst/>
            <a:gdLst>
              <a:gd name="connsiteX0" fmla="*/ 0 w 11857822"/>
              <a:gd name="connsiteY0" fmla="*/ 0 h 6858000"/>
              <a:gd name="connsiteX1" fmla="*/ 11857822 w 11857822"/>
              <a:gd name="connsiteY1" fmla="*/ 0 h 6858000"/>
              <a:gd name="connsiteX2" fmla="*/ 11857822 w 11857822"/>
              <a:gd name="connsiteY2" fmla="*/ 6858000 h 6858000"/>
              <a:gd name="connsiteX3" fmla="*/ 9369360 w 11857822"/>
              <a:gd name="connsiteY3" fmla="*/ 6857988 h 6858000"/>
              <a:gd name="connsiteX4" fmla="*/ 9368042 w 11857822"/>
              <a:gd name="connsiteY4" fmla="*/ 832335 h 6858000"/>
              <a:gd name="connsiteX5" fmla="*/ 9115457 w 11857822"/>
              <a:gd name="connsiteY5" fmla="*/ 375180 h 6858000"/>
              <a:gd name="connsiteX6" fmla="*/ 8671216 w 11857822"/>
              <a:gd name="connsiteY6" fmla="*/ 210991 h 6858000"/>
              <a:gd name="connsiteX7" fmla="*/ 8301017 w 11857822"/>
              <a:gd name="connsiteY7" fmla="*/ 190753 h 6858000"/>
              <a:gd name="connsiteX8" fmla="*/ 5996160 w 11857822"/>
              <a:gd name="connsiteY8" fmla="*/ 184591 h 6858000"/>
              <a:gd name="connsiteX9" fmla="*/ 4319805 w 11857822"/>
              <a:gd name="connsiteY9" fmla="*/ 183286 h 6858000"/>
              <a:gd name="connsiteX10" fmla="*/ 1033733 w 11857822"/>
              <a:gd name="connsiteY10" fmla="*/ 182310 h 6858000"/>
              <a:gd name="connsiteX11" fmla="*/ 0 w 11857822"/>
              <a:gd name="connsiteY11" fmla="*/ 181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7822" h="6858000">
                <a:moveTo>
                  <a:pt x="0" y="0"/>
                </a:moveTo>
                <a:lnTo>
                  <a:pt x="11857822" y="0"/>
                </a:lnTo>
                <a:cubicBezTo>
                  <a:pt x="11857822" y="2285988"/>
                  <a:pt x="11857822" y="4571987"/>
                  <a:pt x="11857822" y="6858000"/>
                </a:cubicBezTo>
                <a:cubicBezTo>
                  <a:pt x="11028698" y="6857988"/>
                  <a:pt x="10199030" y="6857988"/>
                  <a:pt x="9369360" y="6857988"/>
                </a:cubicBezTo>
                <a:cubicBezTo>
                  <a:pt x="9369399" y="4849433"/>
                  <a:pt x="9370326" y="2840890"/>
                  <a:pt x="9368042" y="832335"/>
                </a:cubicBezTo>
                <a:cubicBezTo>
                  <a:pt x="9367827" y="638931"/>
                  <a:pt x="9269894" y="488131"/>
                  <a:pt x="9115457" y="375180"/>
                </a:cubicBezTo>
                <a:cubicBezTo>
                  <a:pt x="8983350" y="278561"/>
                  <a:pt x="8831347" y="229529"/>
                  <a:pt x="8671216" y="210991"/>
                </a:cubicBezTo>
                <a:cubicBezTo>
                  <a:pt x="8548645" y="196789"/>
                  <a:pt x="8424502" y="191324"/>
                  <a:pt x="8301017" y="190753"/>
                </a:cubicBezTo>
                <a:cubicBezTo>
                  <a:pt x="7532737" y="187292"/>
                  <a:pt x="6764455" y="185949"/>
                  <a:pt x="5996160" y="184591"/>
                </a:cubicBezTo>
                <a:cubicBezTo>
                  <a:pt x="5437375" y="183603"/>
                  <a:pt x="4878590" y="183501"/>
                  <a:pt x="4319805" y="183286"/>
                </a:cubicBezTo>
                <a:cubicBezTo>
                  <a:pt x="3224452" y="182867"/>
                  <a:pt x="2129086" y="182779"/>
                  <a:pt x="1033733" y="182310"/>
                </a:cubicBezTo>
                <a:lnTo>
                  <a:pt x="0" y="181001"/>
                </a:lnTo>
                <a:close/>
              </a:path>
            </a:pathLst>
          </a:custGeom>
          <a:gradFill>
            <a:gsLst>
              <a:gs pos="73000">
                <a:schemeClr val="accent1">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1" name="Freeform: Shape 70">
            <a:extLst>
              <a:ext uri="{FF2B5EF4-FFF2-40B4-BE49-F238E27FC236}">
                <a16:creationId xmlns:a16="http://schemas.microsoft.com/office/drawing/2014/main" xmlns="" id="{34F184E4-1029-1280-93FE-5DFFE5F145CC}"/>
              </a:ext>
            </a:extLst>
          </p:cNvPr>
          <p:cNvSpPr/>
          <p:nvPr/>
        </p:nvSpPr>
        <p:spPr>
          <a:xfrm>
            <a:off x="-60590" y="95477"/>
            <a:ext cx="11947795" cy="6858000"/>
          </a:xfrm>
          <a:custGeom>
            <a:avLst/>
            <a:gdLst>
              <a:gd name="connsiteX0" fmla="*/ 0 w 11947795"/>
              <a:gd name="connsiteY0" fmla="*/ 0 h 6858000"/>
              <a:gd name="connsiteX1" fmla="*/ 11947795 w 11947795"/>
              <a:gd name="connsiteY1" fmla="*/ 0 h 6858000"/>
              <a:gd name="connsiteX2" fmla="*/ 11947795 w 11947795"/>
              <a:gd name="connsiteY2" fmla="*/ 6858000 h 6858000"/>
              <a:gd name="connsiteX3" fmla="*/ 9459333 w 11947795"/>
              <a:gd name="connsiteY3" fmla="*/ 6857988 h 6858000"/>
              <a:gd name="connsiteX4" fmla="*/ 9458015 w 11947795"/>
              <a:gd name="connsiteY4" fmla="*/ 832335 h 6858000"/>
              <a:gd name="connsiteX5" fmla="*/ 9205430 w 11947795"/>
              <a:gd name="connsiteY5" fmla="*/ 375180 h 6858000"/>
              <a:gd name="connsiteX6" fmla="*/ 8761189 w 11947795"/>
              <a:gd name="connsiteY6" fmla="*/ 210991 h 6858000"/>
              <a:gd name="connsiteX7" fmla="*/ 8390990 w 11947795"/>
              <a:gd name="connsiteY7" fmla="*/ 190753 h 6858000"/>
              <a:gd name="connsiteX8" fmla="*/ 6086133 w 11947795"/>
              <a:gd name="connsiteY8" fmla="*/ 184591 h 6858000"/>
              <a:gd name="connsiteX9" fmla="*/ 4409778 w 11947795"/>
              <a:gd name="connsiteY9" fmla="*/ 183286 h 6858000"/>
              <a:gd name="connsiteX10" fmla="*/ 1123705 w 11947795"/>
              <a:gd name="connsiteY10" fmla="*/ 182310 h 6858000"/>
              <a:gd name="connsiteX11" fmla="*/ 0 w 11947795"/>
              <a:gd name="connsiteY11" fmla="*/ 1808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47795" h="6858000">
                <a:moveTo>
                  <a:pt x="0" y="0"/>
                </a:moveTo>
                <a:lnTo>
                  <a:pt x="11947795" y="0"/>
                </a:lnTo>
                <a:cubicBezTo>
                  <a:pt x="11947795" y="2285988"/>
                  <a:pt x="11947795" y="4571987"/>
                  <a:pt x="11947795" y="6858000"/>
                </a:cubicBezTo>
                <a:cubicBezTo>
                  <a:pt x="11118671" y="6857988"/>
                  <a:pt x="10289003" y="6857988"/>
                  <a:pt x="9459333" y="6857988"/>
                </a:cubicBezTo>
                <a:cubicBezTo>
                  <a:pt x="9459372" y="4849433"/>
                  <a:pt x="9460299" y="2840890"/>
                  <a:pt x="9458015" y="832335"/>
                </a:cubicBezTo>
                <a:cubicBezTo>
                  <a:pt x="9457800" y="638931"/>
                  <a:pt x="9359867" y="488131"/>
                  <a:pt x="9205430" y="375180"/>
                </a:cubicBezTo>
                <a:cubicBezTo>
                  <a:pt x="9073323" y="278561"/>
                  <a:pt x="8921320" y="229529"/>
                  <a:pt x="8761189" y="210991"/>
                </a:cubicBezTo>
                <a:cubicBezTo>
                  <a:pt x="8638618" y="196789"/>
                  <a:pt x="8514475" y="191324"/>
                  <a:pt x="8390990" y="190753"/>
                </a:cubicBezTo>
                <a:cubicBezTo>
                  <a:pt x="7622710" y="187292"/>
                  <a:pt x="6854428" y="185949"/>
                  <a:pt x="6086133" y="184591"/>
                </a:cubicBezTo>
                <a:cubicBezTo>
                  <a:pt x="5527348" y="183603"/>
                  <a:pt x="4968563" y="183501"/>
                  <a:pt x="4409778" y="183286"/>
                </a:cubicBezTo>
                <a:cubicBezTo>
                  <a:pt x="3314425" y="182867"/>
                  <a:pt x="2219059" y="182779"/>
                  <a:pt x="1123705" y="182310"/>
                </a:cubicBezTo>
                <a:lnTo>
                  <a:pt x="0" y="180888"/>
                </a:lnTo>
                <a:close/>
              </a:path>
            </a:pathLst>
          </a:custGeom>
          <a:gradFill>
            <a:gsLst>
              <a:gs pos="57000">
                <a:schemeClr val="accent3">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68" name="Freeform: Shape 67">
            <a:extLst>
              <a:ext uri="{FF2B5EF4-FFF2-40B4-BE49-F238E27FC236}">
                <a16:creationId xmlns:a16="http://schemas.microsoft.com/office/drawing/2014/main" xmlns="" id="{30EA653A-6B07-F3F4-AE84-33A52DB03236}"/>
              </a:ext>
            </a:extLst>
          </p:cNvPr>
          <p:cNvSpPr/>
          <p:nvPr/>
        </p:nvSpPr>
        <p:spPr>
          <a:xfrm>
            <a:off x="-60590" y="95477"/>
            <a:ext cx="12034091" cy="6858000"/>
          </a:xfrm>
          <a:custGeom>
            <a:avLst/>
            <a:gdLst>
              <a:gd name="connsiteX0" fmla="*/ 0 w 12034091"/>
              <a:gd name="connsiteY0" fmla="*/ 0 h 6858000"/>
              <a:gd name="connsiteX1" fmla="*/ 12034091 w 12034091"/>
              <a:gd name="connsiteY1" fmla="*/ 0 h 6858000"/>
              <a:gd name="connsiteX2" fmla="*/ 12034091 w 12034091"/>
              <a:gd name="connsiteY2" fmla="*/ 6858000 h 6858000"/>
              <a:gd name="connsiteX3" fmla="*/ 9545629 w 12034091"/>
              <a:gd name="connsiteY3" fmla="*/ 6857988 h 6858000"/>
              <a:gd name="connsiteX4" fmla="*/ 9544311 w 12034091"/>
              <a:gd name="connsiteY4" fmla="*/ 832335 h 6858000"/>
              <a:gd name="connsiteX5" fmla="*/ 9291726 w 12034091"/>
              <a:gd name="connsiteY5" fmla="*/ 375180 h 6858000"/>
              <a:gd name="connsiteX6" fmla="*/ 8847485 w 12034091"/>
              <a:gd name="connsiteY6" fmla="*/ 210991 h 6858000"/>
              <a:gd name="connsiteX7" fmla="*/ 8477286 w 12034091"/>
              <a:gd name="connsiteY7" fmla="*/ 190753 h 6858000"/>
              <a:gd name="connsiteX8" fmla="*/ 6172429 w 12034091"/>
              <a:gd name="connsiteY8" fmla="*/ 184591 h 6858000"/>
              <a:gd name="connsiteX9" fmla="*/ 4496074 w 12034091"/>
              <a:gd name="connsiteY9" fmla="*/ 183286 h 6858000"/>
              <a:gd name="connsiteX10" fmla="*/ 1210002 w 12034091"/>
              <a:gd name="connsiteY10" fmla="*/ 182310 h 6858000"/>
              <a:gd name="connsiteX11" fmla="*/ 0 w 12034091"/>
              <a:gd name="connsiteY11" fmla="*/ 1807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4091" h="6858000">
                <a:moveTo>
                  <a:pt x="0" y="0"/>
                </a:moveTo>
                <a:lnTo>
                  <a:pt x="12034091" y="0"/>
                </a:lnTo>
                <a:cubicBezTo>
                  <a:pt x="12034091" y="2285988"/>
                  <a:pt x="12034091" y="4571987"/>
                  <a:pt x="12034091" y="6858000"/>
                </a:cubicBezTo>
                <a:cubicBezTo>
                  <a:pt x="11204967" y="6857988"/>
                  <a:pt x="10375299" y="6857988"/>
                  <a:pt x="9545629" y="6857988"/>
                </a:cubicBezTo>
                <a:cubicBezTo>
                  <a:pt x="9545668" y="4849433"/>
                  <a:pt x="9546595" y="2840890"/>
                  <a:pt x="9544311" y="832335"/>
                </a:cubicBezTo>
                <a:cubicBezTo>
                  <a:pt x="9544096" y="638931"/>
                  <a:pt x="9446163" y="488131"/>
                  <a:pt x="9291726" y="375180"/>
                </a:cubicBezTo>
                <a:cubicBezTo>
                  <a:pt x="9159619" y="278561"/>
                  <a:pt x="9007616" y="229529"/>
                  <a:pt x="8847485" y="210991"/>
                </a:cubicBezTo>
                <a:cubicBezTo>
                  <a:pt x="8724914" y="196789"/>
                  <a:pt x="8600771" y="191324"/>
                  <a:pt x="8477286" y="190753"/>
                </a:cubicBezTo>
                <a:cubicBezTo>
                  <a:pt x="7709006" y="187292"/>
                  <a:pt x="6940724" y="185949"/>
                  <a:pt x="6172429" y="184591"/>
                </a:cubicBezTo>
                <a:cubicBezTo>
                  <a:pt x="5613644" y="183603"/>
                  <a:pt x="5054859" y="183501"/>
                  <a:pt x="4496074" y="183286"/>
                </a:cubicBezTo>
                <a:cubicBezTo>
                  <a:pt x="3400721" y="182867"/>
                  <a:pt x="2305355" y="182779"/>
                  <a:pt x="1210002" y="182310"/>
                </a:cubicBezTo>
                <a:lnTo>
                  <a:pt x="0" y="180778"/>
                </a:lnTo>
                <a:close/>
              </a:path>
            </a:pathLst>
          </a:custGeom>
          <a:gradFill>
            <a:gsLst>
              <a:gs pos="61000">
                <a:schemeClr val="accent6">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65" name="Freeform: Shape 64">
            <a:extLst>
              <a:ext uri="{FF2B5EF4-FFF2-40B4-BE49-F238E27FC236}">
                <a16:creationId xmlns:a16="http://schemas.microsoft.com/office/drawing/2014/main" xmlns="" id="{F86BA74E-900E-76A1-C877-A79F025023FC}"/>
              </a:ext>
            </a:extLst>
          </p:cNvPr>
          <p:cNvSpPr/>
          <p:nvPr/>
        </p:nvSpPr>
        <p:spPr>
          <a:xfrm>
            <a:off x="-60590" y="97315"/>
            <a:ext cx="12113047" cy="6858000"/>
          </a:xfrm>
          <a:custGeom>
            <a:avLst/>
            <a:gdLst>
              <a:gd name="connsiteX0" fmla="*/ 0 w 12113047"/>
              <a:gd name="connsiteY0" fmla="*/ 0 h 6858000"/>
              <a:gd name="connsiteX1" fmla="*/ 12113047 w 12113047"/>
              <a:gd name="connsiteY1" fmla="*/ 0 h 6858000"/>
              <a:gd name="connsiteX2" fmla="*/ 12113047 w 12113047"/>
              <a:gd name="connsiteY2" fmla="*/ 6858000 h 6858000"/>
              <a:gd name="connsiteX3" fmla="*/ 9624585 w 12113047"/>
              <a:gd name="connsiteY3" fmla="*/ 6857988 h 6858000"/>
              <a:gd name="connsiteX4" fmla="*/ 9623267 w 12113047"/>
              <a:gd name="connsiteY4" fmla="*/ 832335 h 6858000"/>
              <a:gd name="connsiteX5" fmla="*/ 9370682 w 12113047"/>
              <a:gd name="connsiteY5" fmla="*/ 375180 h 6858000"/>
              <a:gd name="connsiteX6" fmla="*/ 8926441 w 12113047"/>
              <a:gd name="connsiteY6" fmla="*/ 210991 h 6858000"/>
              <a:gd name="connsiteX7" fmla="*/ 8556242 w 12113047"/>
              <a:gd name="connsiteY7" fmla="*/ 190753 h 6858000"/>
              <a:gd name="connsiteX8" fmla="*/ 6251385 w 12113047"/>
              <a:gd name="connsiteY8" fmla="*/ 184591 h 6858000"/>
              <a:gd name="connsiteX9" fmla="*/ 4575030 w 12113047"/>
              <a:gd name="connsiteY9" fmla="*/ 183286 h 6858000"/>
              <a:gd name="connsiteX10" fmla="*/ 1288958 w 12113047"/>
              <a:gd name="connsiteY10" fmla="*/ 182309 h 6858000"/>
              <a:gd name="connsiteX11" fmla="*/ 0 w 12113047"/>
              <a:gd name="connsiteY11" fmla="*/ 1806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3047" h="6858000">
                <a:moveTo>
                  <a:pt x="0" y="0"/>
                </a:moveTo>
                <a:lnTo>
                  <a:pt x="12113047" y="0"/>
                </a:lnTo>
                <a:cubicBezTo>
                  <a:pt x="12113047" y="2285988"/>
                  <a:pt x="12113047" y="4571987"/>
                  <a:pt x="12113047" y="6858000"/>
                </a:cubicBezTo>
                <a:cubicBezTo>
                  <a:pt x="11283923" y="6857988"/>
                  <a:pt x="10454255" y="6857988"/>
                  <a:pt x="9624585" y="6857988"/>
                </a:cubicBezTo>
                <a:cubicBezTo>
                  <a:pt x="9624624" y="4849433"/>
                  <a:pt x="9625551" y="2840890"/>
                  <a:pt x="9623267" y="832335"/>
                </a:cubicBezTo>
                <a:cubicBezTo>
                  <a:pt x="9623052" y="638931"/>
                  <a:pt x="9525119" y="488131"/>
                  <a:pt x="9370682" y="375180"/>
                </a:cubicBezTo>
                <a:cubicBezTo>
                  <a:pt x="9238575" y="278561"/>
                  <a:pt x="9086572" y="229529"/>
                  <a:pt x="8926441" y="210991"/>
                </a:cubicBezTo>
                <a:cubicBezTo>
                  <a:pt x="8803870" y="196789"/>
                  <a:pt x="8679727" y="191324"/>
                  <a:pt x="8556242" y="190753"/>
                </a:cubicBezTo>
                <a:cubicBezTo>
                  <a:pt x="7787962" y="187292"/>
                  <a:pt x="7019680" y="185948"/>
                  <a:pt x="6251385" y="184591"/>
                </a:cubicBezTo>
                <a:cubicBezTo>
                  <a:pt x="5692600" y="183603"/>
                  <a:pt x="5133815" y="183501"/>
                  <a:pt x="4575030" y="183286"/>
                </a:cubicBezTo>
                <a:cubicBezTo>
                  <a:pt x="3479677" y="182867"/>
                  <a:pt x="2384311" y="182778"/>
                  <a:pt x="1288958" y="182309"/>
                </a:cubicBezTo>
                <a:lnTo>
                  <a:pt x="0" y="180678"/>
                </a:lnTo>
                <a:close/>
              </a:path>
            </a:pathLst>
          </a:custGeom>
          <a:gradFill>
            <a:gsLst>
              <a:gs pos="72000">
                <a:schemeClr val="accent4"/>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6" name="Graphic 4">
            <a:extLst>
              <a:ext uri="{FF2B5EF4-FFF2-40B4-BE49-F238E27FC236}">
                <a16:creationId xmlns:a16="http://schemas.microsoft.com/office/drawing/2014/main" xmlns="" id="{1B7E5136-268F-6C24-D84C-1639ADF61CA3}"/>
              </a:ext>
            </a:extLst>
          </p:cNvPr>
          <p:cNvSpPr/>
          <p:nvPr/>
        </p:nvSpPr>
        <p:spPr>
          <a:xfrm>
            <a:off x="-60591" y="9179"/>
            <a:ext cx="12291153" cy="6968169"/>
          </a:xfrm>
          <a:custGeom>
            <a:avLst/>
            <a:gdLst>
              <a:gd name="connsiteX0" fmla="*/ 9762032 w 12265493"/>
              <a:gd name="connsiteY0" fmla="*/ 6799591 h 6799603"/>
              <a:gd name="connsiteX1" fmla="*/ 9760706 w 12265493"/>
              <a:gd name="connsiteY1" fmla="*/ 825247 h 6799603"/>
              <a:gd name="connsiteX2" fmla="*/ 9506598 w 12265493"/>
              <a:gd name="connsiteY2" fmla="*/ 371985 h 6799603"/>
              <a:gd name="connsiteX3" fmla="*/ 9059679 w 12265493"/>
              <a:gd name="connsiteY3" fmla="*/ 209194 h 6799603"/>
              <a:gd name="connsiteX4" fmla="*/ 8687249 w 12265493"/>
              <a:gd name="connsiteY4" fmla="*/ 189129 h 6799603"/>
              <a:gd name="connsiteX5" fmla="*/ 6368498 w 12265493"/>
              <a:gd name="connsiteY5" fmla="*/ 183019 h 6799603"/>
              <a:gd name="connsiteX6" fmla="*/ 4682038 w 12265493"/>
              <a:gd name="connsiteY6" fmla="*/ 181725 h 6799603"/>
              <a:gd name="connsiteX7" fmla="*/ 1376157 w 12265493"/>
              <a:gd name="connsiteY7" fmla="*/ 180757 h 6799603"/>
              <a:gd name="connsiteX8" fmla="*/ 34699 w 12265493"/>
              <a:gd name="connsiteY8" fmla="*/ 179084 h 6799603"/>
              <a:gd name="connsiteX9" fmla="*/ 0 w 12265493"/>
              <a:gd name="connsiteY9" fmla="*/ 176268 h 6799603"/>
              <a:gd name="connsiteX10" fmla="*/ 0 w 12265493"/>
              <a:gd name="connsiteY10" fmla="*/ 0 h 6799603"/>
              <a:gd name="connsiteX11" fmla="*/ 12265494 w 12265493"/>
              <a:gd name="connsiteY11" fmla="*/ 0 h 6799603"/>
              <a:gd name="connsiteX12" fmla="*/ 12265494 w 12265493"/>
              <a:gd name="connsiteY12" fmla="*/ 6799603 h 6799603"/>
              <a:gd name="connsiteX13" fmla="*/ 9762032 w 12265493"/>
              <a:gd name="connsiteY13" fmla="*/ 6799591 h 6799603"/>
              <a:gd name="connsiteX0" fmla="*/ 9762032 w 12265494"/>
              <a:gd name="connsiteY0" fmla="*/ 6865129 h 6865141"/>
              <a:gd name="connsiteX1" fmla="*/ 9760706 w 12265494"/>
              <a:gd name="connsiteY1" fmla="*/ 890785 h 6865141"/>
              <a:gd name="connsiteX2" fmla="*/ 9506598 w 12265494"/>
              <a:gd name="connsiteY2" fmla="*/ 437523 h 6865141"/>
              <a:gd name="connsiteX3" fmla="*/ 9059679 w 12265494"/>
              <a:gd name="connsiteY3" fmla="*/ 274732 h 6865141"/>
              <a:gd name="connsiteX4" fmla="*/ 8687249 w 12265494"/>
              <a:gd name="connsiteY4" fmla="*/ 254667 h 6865141"/>
              <a:gd name="connsiteX5" fmla="*/ 6368498 w 12265494"/>
              <a:gd name="connsiteY5" fmla="*/ 248557 h 6865141"/>
              <a:gd name="connsiteX6" fmla="*/ 4682038 w 12265494"/>
              <a:gd name="connsiteY6" fmla="*/ 247263 h 6865141"/>
              <a:gd name="connsiteX7" fmla="*/ 1376157 w 12265494"/>
              <a:gd name="connsiteY7" fmla="*/ 246295 h 6865141"/>
              <a:gd name="connsiteX8" fmla="*/ 34699 w 12265494"/>
              <a:gd name="connsiteY8" fmla="*/ 244622 h 6865141"/>
              <a:gd name="connsiteX9" fmla="*/ 0 w 12265494"/>
              <a:gd name="connsiteY9" fmla="*/ 241806 h 6865141"/>
              <a:gd name="connsiteX10" fmla="*/ 0 w 12265494"/>
              <a:gd name="connsiteY10" fmla="*/ 65538 h 6865141"/>
              <a:gd name="connsiteX11" fmla="*/ 12265494 w 12265494"/>
              <a:gd name="connsiteY11" fmla="*/ 0 h 6865141"/>
              <a:gd name="connsiteX12" fmla="*/ 12265494 w 12265494"/>
              <a:gd name="connsiteY12" fmla="*/ 6865141 h 6865141"/>
              <a:gd name="connsiteX13" fmla="*/ 9762032 w 12265494"/>
              <a:gd name="connsiteY13" fmla="*/ 6865129 h 6865141"/>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11083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320910"/>
              <a:gd name="connsiteY0" fmla="*/ 6886975 h 6886987"/>
              <a:gd name="connsiteX1" fmla="*/ 9760706 w 12320910"/>
              <a:gd name="connsiteY1" fmla="*/ 912631 h 6886987"/>
              <a:gd name="connsiteX2" fmla="*/ 9506598 w 12320910"/>
              <a:gd name="connsiteY2" fmla="*/ 459369 h 6886987"/>
              <a:gd name="connsiteX3" fmla="*/ 9059679 w 12320910"/>
              <a:gd name="connsiteY3" fmla="*/ 296578 h 6886987"/>
              <a:gd name="connsiteX4" fmla="*/ 8687249 w 12320910"/>
              <a:gd name="connsiteY4" fmla="*/ 276513 h 6886987"/>
              <a:gd name="connsiteX5" fmla="*/ 6368498 w 12320910"/>
              <a:gd name="connsiteY5" fmla="*/ 270403 h 6886987"/>
              <a:gd name="connsiteX6" fmla="*/ 4682038 w 12320910"/>
              <a:gd name="connsiteY6" fmla="*/ 269109 h 6886987"/>
              <a:gd name="connsiteX7" fmla="*/ 1376157 w 12320910"/>
              <a:gd name="connsiteY7" fmla="*/ 268141 h 6886987"/>
              <a:gd name="connsiteX8" fmla="*/ 34699 w 12320910"/>
              <a:gd name="connsiteY8" fmla="*/ 266468 h 6886987"/>
              <a:gd name="connsiteX9" fmla="*/ 0 w 12320910"/>
              <a:gd name="connsiteY9" fmla="*/ 263652 h 6886987"/>
              <a:gd name="connsiteX10" fmla="*/ 0 w 12320910"/>
              <a:gd name="connsiteY10" fmla="*/ 0 h 6886987"/>
              <a:gd name="connsiteX11" fmla="*/ 12320910 w 12320910"/>
              <a:gd name="connsiteY11" fmla="*/ 0 h 6886987"/>
              <a:gd name="connsiteX12" fmla="*/ 12265494 w 12320910"/>
              <a:gd name="connsiteY12" fmla="*/ 6886987 h 6886987"/>
              <a:gd name="connsiteX13" fmla="*/ 9762032 w 12320910"/>
              <a:gd name="connsiteY13" fmla="*/ 6886975 h 6886987"/>
              <a:gd name="connsiteX0" fmla="*/ 9762032 w 12365244"/>
              <a:gd name="connsiteY0" fmla="*/ 6886975 h 6908833"/>
              <a:gd name="connsiteX1" fmla="*/ 9760706 w 12365244"/>
              <a:gd name="connsiteY1" fmla="*/ 912631 h 6908833"/>
              <a:gd name="connsiteX2" fmla="*/ 9506598 w 12365244"/>
              <a:gd name="connsiteY2" fmla="*/ 459369 h 6908833"/>
              <a:gd name="connsiteX3" fmla="*/ 9059679 w 12365244"/>
              <a:gd name="connsiteY3" fmla="*/ 296578 h 6908833"/>
              <a:gd name="connsiteX4" fmla="*/ 8687249 w 12365244"/>
              <a:gd name="connsiteY4" fmla="*/ 276513 h 6908833"/>
              <a:gd name="connsiteX5" fmla="*/ 6368498 w 12365244"/>
              <a:gd name="connsiteY5" fmla="*/ 270403 h 6908833"/>
              <a:gd name="connsiteX6" fmla="*/ 4682038 w 12365244"/>
              <a:gd name="connsiteY6" fmla="*/ 269109 h 6908833"/>
              <a:gd name="connsiteX7" fmla="*/ 1376157 w 12365244"/>
              <a:gd name="connsiteY7" fmla="*/ 268141 h 6908833"/>
              <a:gd name="connsiteX8" fmla="*/ 34699 w 12365244"/>
              <a:gd name="connsiteY8" fmla="*/ 266468 h 6908833"/>
              <a:gd name="connsiteX9" fmla="*/ 0 w 12365244"/>
              <a:gd name="connsiteY9" fmla="*/ 263652 h 6908833"/>
              <a:gd name="connsiteX10" fmla="*/ 0 w 12365244"/>
              <a:gd name="connsiteY10" fmla="*/ 0 h 6908833"/>
              <a:gd name="connsiteX11" fmla="*/ 12320910 w 12365244"/>
              <a:gd name="connsiteY11" fmla="*/ 0 h 6908833"/>
              <a:gd name="connsiteX12" fmla="*/ 12365244 w 12365244"/>
              <a:gd name="connsiteY12" fmla="*/ 6908833 h 6908833"/>
              <a:gd name="connsiteX13" fmla="*/ 9762032 w 12365244"/>
              <a:gd name="connsiteY13" fmla="*/ 6886975 h 690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5244" h="6908833">
                <a:moveTo>
                  <a:pt x="9762032" y="6886975"/>
                </a:moveTo>
                <a:cubicBezTo>
                  <a:pt x="9762071" y="4895523"/>
                  <a:pt x="9763003" y="2904083"/>
                  <a:pt x="9760706" y="912631"/>
                </a:cubicBezTo>
                <a:cubicBezTo>
                  <a:pt x="9760489" y="720874"/>
                  <a:pt x="9661966" y="571358"/>
                  <a:pt x="9506598" y="459369"/>
                </a:cubicBezTo>
                <a:cubicBezTo>
                  <a:pt x="9373695" y="363573"/>
                  <a:pt x="9220776" y="314958"/>
                  <a:pt x="9059679" y="296578"/>
                </a:cubicBezTo>
                <a:cubicBezTo>
                  <a:pt x="8936369" y="282497"/>
                  <a:pt x="8811478" y="277079"/>
                  <a:pt x="8687249" y="276513"/>
                </a:cubicBezTo>
                <a:lnTo>
                  <a:pt x="6368498" y="270403"/>
                </a:lnTo>
                <a:lnTo>
                  <a:pt x="4682038" y="269109"/>
                </a:lnTo>
                <a:lnTo>
                  <a:pt x="1376157" y="268141"/>
                </a:lnTo>
                <a:lnTo>
                  <a:pt x="34699" y="266468"/>
                </a:lnTo>
                <a:cubicBezTo>
                  <a:pt x="23129" y="266456"/>
                  <a:pt x="11571" y="264633"/>
                  <a:pt x="0" y="263652"/>
                </a:cubicBezTo>
                <a:lnTo>
                  <a:pt x="0" y="0"/>
                </a:lnTo>
                <a:lnTo>
                  <a:pt x="12320910" y="0"/>
                </a:lnTo>
                <a:lnTo>
                  <a:pt x="12365244" y="6908833"/>
                </a:lnTo>
                <a:lnTo>
                  <a:pt x="9762032" y="6886975"/>
                </a:lnTo>
                <a:close/>
              </a:path>
            </a:pathLst>
          </a:custGeom>
          <a:gradFill>
            <a:gsLst>
              <a:gs pos="79000">
                <a:schemeClr val="bg2">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p>
        </p:txBody>
      </p:sp>
      <p:sp>
        <p:nvSpPr>
          <p:cNvPr id="40" name="Text Placeholder 40">
            <a:extLst>
              <a:ext uri="{FF2B5EF4-FFF2-40B4-BE49-F238E27FC236}">
                <a16:creationId xmlns:a16="http://schemas.microsoft.com/office/drawing/2014/main" xmlns="" id="{0B0553E8-3EF7-F73D-EFA2-CB4C183EED4F}"/>
              </a:ext>
            </a:extLst>
          </p:cNvPr>
          <p:cNvSpPr txBox="1">
            <a:spLocks/>
          </p:cNvSpPr>
          <p:nvPr/>
        </p:nvSpPr>
        <p:spPr>
          <a:xfrm>
            <a:off x="2540000" y="1805400"/>
            <a:ext cx="6604000" cy="838200"/>
          </a:xfrm>
          <a:prstGeom prst="rect">
            <a:avLst/>
          </a:prstGeom>
        </p:spPr>
        <p:txBody>
          <a:bodyPr vert="horz" lIns="91440" tIns="45720" rIns="91440" bIns="45720" rtlCol="0">
            <a:normAutofit/>
          </a:bodyPr>
          <a:lstStyle>
            <a:lvl1pPr marL="76198" indent="0" algn="l" defTabSz="1219170" rtl="0" eaLnBrk="1" latinLnBrk="0" hangingPunct="1">
              <a:lnSpc>
                <a:spcPct val="100000"/>
              </a:lnSpc>
              <a:spcBef>
                <a:spcPct val="20000"/>
              </a:spcBef>
              <a:buClr>
                <a:schemeClr val="tx1">
                  <a:lumMod val="75000"/>
                  <a:lumOff val="25000"/>
                </a:schemeClr>
              </a:buClr>
              <a:buSzPct val="70000"/>
              <a:buFontTx/>
              <a:buNone/>
              <a:defRPr sz="2400" kern="1200" baseline="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20000"/>
              </a:lnSpc>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7" name="Text Placeholder 41">
            <a:extLst>
              <a:ext uri="{FF2B5EF4-FFF2-40B4-BE49-F238E27FC236}">
                <a16:creationId xmlns:a16="http://schemas.microsoft.com/office/drawing/2014/main" xmlns="" id="{0A971B0F-9C4B-0A26-1F3A-2BC940CC327B}"/>
              </a:ext>
            </a:extLst>
          </p:cNvPr>
          <p:cNvSpPr txBox="1">
            <a:spLocks/>
          </p:cNvSpPr>
          <p:nvPr/>
        </p:nvSpPr>
        <p:spPr>
          <a:xfrm>
            <a:off x="2540000" y="2743200"/>
            <a:ext cx="6604000" cy="838200"/>
          </a:xfrm>
          <a:prstGeom prst="rect">
            <a:avLst/>
          </a:prstGeom>
        </p:spPr>
        <p:txBody>
          <a:bodyPr vert="horz" lIns="91440" tIns="45720" rIns="91440" bIns="45720" rtlCol="0">
            <a:normAutofit/>
          </a:bodyPr>
          <a:lstStyle>
            <a:lvl1pPr marL="76198" indent="0" algn="l" defTabSz="1219170" rtl="0" eaLnBrk="1" latinLnBrk="0" hangingPunct="1">
              <a:lnSpc>
                <a:spcPct val="100000"/>
              </a:lnSpc>
              <a:spcBef>
                <a:spcPct val="20000"/>
              </a:spcBef>
              <a:buClr>
                <a:schemeClr val="tx1">
                  <a:lumMod val="75000"/>
                  <a:lumOff val="25000"/>
                </a:schemeClr>
              </a:buClr>
              <a:buSzPct val="70000"/>
              <a:buFontTx/>
              <a:buNone/>
              <a:defRPr sz="2400" kern="1200" baseline="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20000"/>
              </a:lnSpc>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9" name="Text Placeholder 42">
            <a:extLst>
              <a:ext uri="{FF2B5EF4-FFF2-40B4-BE49-F238E27FC236}">
                <a16:creationId xmlns:a16="http://schemas.microsoft.com/office/drawing/2014/main" xmlns="" id="{236ED5AB-7C05-8B4A-A3CC-A39D2CC6E3FC}"/>
              </a:ext>
            </a:extLst>
          </p:cNvPr>
          <p:cNvSpPr txBox="1">
            <a:spLocks/>
          </p:cNvSpPr>
          <p:nvPr/>
        </p:nvSpPr>
        <p:spPr>
          <a:xfrm>
            <a:off x="2540000" y="4624800"/>
            <a:ext cx="6604000" cy="838200"/>
          </a:xfrm>
          <a:prstGeom prst="rect">
            <a:avLst/>
          </a:prstGeom>
        </p:spPr>
        <p:txBody>
          <a:bodyPr vert="horz" lIns="91440" tIns="45720" rIns="91440" bIns="45720" rtlCol="0">
            <a:normAutofit/>
          </a:bodyPr>
          <a:lstStyle>
            <a:lvl1pPr marL="76198" indent="0" algn="l" defTabSz="1219170" rtl="0" eaLnBrk="1" latinLnBrk="0" hangingPunct="1">
              <a:lnSpc>
                <a:spcPct val="100000"/>
              </a:lnSpc>
              <a:spcBef>
                <a:spcPct val="20000"/>
              </a:spcBef>
              <a:buClr>
                <a:schemeClr val="tx1">
                  <a:lumMod val="75000"/>
                  <a:lumOff val="25000"/>
                </a:schemeClr>
              </a:buClr>
              <a:buSzPct val="70000"/>
              <a:buFontTx/>
              <a:buNone/>
              <a:defRPr sz="2400" kern="1200" baseline="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20000"/>
              </a:lnSpc>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1" name="Text Placeholder 43">
            <a:extLst>
              <a:ext uri="{FF2B5EF4-FFF2-40B4-BE49-F238E27FC236}">
                <a16:creationId xmlns:a16="http://schemas.microsoft.com/office/drawing/2014/main" xmlns="" id="{BB921D50-61CA-831B-CA54-2102DD67DF30}"/>
              </a:ext>
            </a:extLst>
          </p:cNvPr>
          <p:cNvSpPr txBox="1">
            <a:spLocks/>
          </p:cNvSpPr>
          <p:nvPr/>
        </p:nvSpPr>
        <p:spPr>
          <a:xfrm>
            <a:off x="2540000" y="5562600"/>
            <a:ext cx="6604000" cy="838200"/>
          </a:xfrm>
          <a:prstGeom prst="rect">
            <a:avLst/>
          </a:prstGeom>
        </p:spPr>
        <p:txBody>
          <a:bodyPr vert="horz" lIns="91440" tIns="45720" rIns="91440" bIns="45720" rtlCol="0">
            <a:normAutofit/>
          </a:bodyPr>
          <a:lstStyle>
            <a:lvl1pPr marL="76198" indent="0" algn="l" defTabSz="1219170" rtl="0" eaLnBrk="1" latinLnBrk="0" hangingPunct="1">
              <a:lnSpc>
                <a:spcPct val="100000"/>
              </a:lnSpc>
              <a:spcBef>
                <a:spcPct val="20000"/>
              </a:spcBef>
              <a:buClr>
                <a:schemeClr val="tx1">
                  <a:lumMod val="75000"/>
                  <a:lumOff val="25000"/>
                </a:schemeClr>
              </a:buClr>
              <a:buSzPct val="70000"/>
              <a:buFontTx/>
              <a:buNone/>
              <a:defRPr sz="2400" kern="1200" baseline="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20000"/>
              </a:lnSpc>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7" name="Pentagon 26">
            <a:extLst>
              <a:ext uri="{FF2B5EF4-FFF2-40B4-BE49-F238E27FC236}">
                <a16:creationId xmlns:a16="http://schemas.microsoft.com/office/drawing/2014/main" xmlns="" id="{7943747A-30AA-4C9E-2A7D-73F7EC92A409}"/>
              </a:ext>
            </a:extLst>
          </p:cNvPr>
          <p:cNvSpPr/>
          <p:nvPr/>
        </p:nvSpPr>
        <p:spPr>
          <a:xfrm>
            <a:off x="457200" y="1143000"/>
            <a:ext cx="8356600" cy="1524000"/>
          </a:xfrm>
          <a:prstGeom prst="homePlate">
            <a:avLst/>
          </a:prstGeom>
          <a:solidFill>
            <a:schemeClr val="accent5">
              <a:alpha val="90000"/>
            </a:schemeClr>
          </a:solidFill>
          <a:ln>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l-GR" sz="1600" b="1" dirty="0" smtClean="0">
                <a:solidFill>
                  <a:srgbClr val="FFFF66"/>
                </a:solidFill>
                <a:effectLst>
                  <a:outerShdw blurRad="50800" dist="38100" dir="5400000" algn="t" rotWithShape="0">
                    <a:prstClr val="black">
                      <a:alpha val="40000"/>
                    </a:prstClr>
                  </a:outerShdw>
                </a:effectLst>
                <a:latin typeface="Cavolini" charset="0"/>
                <a:cs typeface="Cavolini" charset="0"/>
              </a:rPr>
              <a:t>Επιβραβεύουμε την προσπάθεια τόσο ατομικά όσο και ομαδικά</a:t>
            </a:r>
          </a:p>
          <a:p>
            <a:pPr algn="ctr"/>
            <a:r>
              <a:rPr lang="el-GR" sz="1600" b="1" dirty="0" smtClean="0">
                <a:solidFill>
                  <a:srgbClr val="FFFF66"/>
                </a:solidFill>
                <a:effectLst>
                  <a:outerShdw blurRad="50800" dist="38100" dir="5400000" algn="t" rotWithShape="0">
                    <a:prstClr val="black">
                      <a:alpha val="40000"/>
                    </a:prstClr>
                  </a:outerShdw>
                </a:effectLst>
                <a:latin typeface="Cavolini" charset="0"/>
                <a:cs typeface="Cavolini" charset="0"/>
              </a:rPr>
              <a:t>Στο τέλος κάθε μήνα ο μαθητής ή η μαθήτρια με τις περισσότερες σφραγίδες-αυτοκόλλητα κερδίζει δωράκια γραφικής ύλης-εποχιακά!</a:t>
            </a:r>
          </a:p>
          <a:p>
            <a:pPr algn="ctr"/>
            <a:r>
              <a:rPr lang="el-GR" sz="1600" b="1" dirty="0" smtClean="0">
                <a:solidFill>
                  <a:srgbClr val="FFFF66"/>
                </a:solidFill>
                <a:effectLst>
                  <a:outerShdw blurRad="50800" dist="38100" dir="5400000" algn="t" rotWithShape="0">
                    <a:prstClr val="black">
                      <a:alpha val="40000"/>
                    </a:prstClr>
                  </a:outerShdw>
                </a:effectLst>
                <a:latin typeface="Cavolini" charset="0"/>
                <a:cs typeface="Cavolini" charset="0"/>
              </a:rPr>
              <a:t>Στο τέλος του α’ και του β’ τετραμήνου η τάξη με τις περισσότερες σφραγίδες-αυτοκόλλητα κερδίζει ταινία στην τάξη και εκδρομή-σινεμά!</a:t>
            </a:r>
            <a:endParaRPr lang="en-US" sz="1600" b="1" dirty="0">
              <a:solidFill>
                <a:srgbClr val="FFFF66"/>
              </a:solidFill>
              <a:effectLst>
                <a:outerShdw blurRad="50800" dist="38100" dir="5400000" algn="t" rotWithShape="0">
                  <a:prstClr val="black">
                    <a:alpha val="40000"/>
                  </a:prstClr>
                </a:outerShdw>
              </a:effectLst>
              <a:latin typeface="Cavolini" charset="0"/>
              <a:cs typeface="Cavolini" charset="0"/>
            </a:endParaRPr>
          </a:p>
        </p:txBody>
      </p:sp>
      <p:pic>
        <p:nvPicPr>
          <p:cNvPr id="25601" name="Picture 1" descr="C:\Users\User\AppData\Local\Microsoft\Windows\INetCache\IE\FE1E0XZH\Bonjour_c-772604[1].jpg"/>
          <p:cNvPicPr>
            <a:picLocks noChangeAspect="1" noChangeArrowheads="1"/>
          </p:cNvPicPr>
          <p:nvPr/>
        </p:nvPicPr>
        <p:blipFill>
          <a:blip r:embed="rId2" cstate="print"/>
          <a:srcRect/>
          <a:stretch>
            <a:fillRect/>
          </a:stretch>
        </p:blipFill>
        <p:spPr bwMode="auto">
          <a:xfrm>
            <a:off x="9753600" y="2971800"/>
            <a:ext cx="2438400" cy="2438400"/>
          </a:xfrm>
          <a:prstGeom prst="rect">
            <a:avLst/>
          </a:prstGeom>
          <a:noFill/>
        </p:spPr>
      </p:pic>
      <p:pic>
        <p:nvPicPr>
          <p:cNvPr id="25602" name="Picture 2" descr="C:\Users\User\AppData\Local\Microsoft\Windows\INetCache\IE\FLV21OJA\octobre_016[1].jpg"/>
          <p:cNvPicPr>
            <a:picLocks noChangeAspect="1" noChangeArrowheads="1"/>
          </p:cNvPicPr>
          <p:nvPr/>
        </p:nvPicPr>
        <p:blipFill>
          <a:blip r:embed="rId3" cstate="print"/>
          <a:srcRect/>
          <a:stretch>
            <a:fillRect/>
          </a:stretch>
        </p:blipFill>
        <p:spPr bwMode="auto">
          <a:xfrm>
            <a:off x="9829800" y="910305"/>
            <a:ext cx="2113172" cy="1832895"/>
          </a:xfrm>
          <a:prstGeom prst="rect">
            <a:avLst/>
          </a:prstGeom>
          <a:noFill/>
        </p:spPr>
      </p:pic>
      <p:pic>
        <p:nvPicPr>
          <p:cNvPr id="55297" name="Picture 1" descr="C:\Users\User\Downloads\370303981_1017920842789684_7500032836575150421_n.jpg"/>
          <p:cNvPicPr>
            <a:picLocks noChangeAspect="1" noChangeArrowheads="1"/>
          </p:cNvPicPr>
          <p:nvPr/>
        </p:nvPicPr>
        <p:blipFill>
          <a:blip r:embed="rId4" cstate="print"/>
          <a:srcRect/>
          <a:stretch>
            <a:fillRect/>
          </a:stretch>
        </p:blipFill>
        <p:spPr bwMode="auto">
          <a:xfrm>
            <a:off x="228600" y="2819400"/>
            <a:ext cx="1703916" cy="3505200"/>
          </a:xfrm>
          <a:prstGeom prst="rect">
            <a:avLst/>
          </a:prstGeom>
          <a:noFill/>
        </p:spPr>
      </p:pic>
      <p:pic>
        <p:nvPicPr>
          <p:cNvPr id="55298" name="Picture 2" descr="C:\Users\User\Downloads\371541741_3683217201897155_3556672340874364065_n.jpg"/>
          <p:cNvPicPr>
            <a:picLocks noChangeAspect="1" noChangeArrowheads="1"/>
          </p:cNvPicPr>
          <p:nvPr/>
        </p:nvPicPr>
        <p:blipFill>
          <a:blip r:embed="rId5" cstate="print"/>
          <a:srcRect/>
          <a:stretch>
            <a:fillRect/>
          </a:stretch>
        </p:blipFill>
        <p:spPr bwMode="auto">
          <a:xfrm>
            <a:off x="2133600" y="2971800"/>
            <a:ext cx="1481667" cy="3048000"/>
          </a:xfrm>
          <a:prstGeom prst="rect">
            <a:avLst/>
          </a:prstGeom>
          <a:noFill/>
        </p:spPr>
      </p:pic>
      <p:pic>
        <p:nvPicPr>
          <p:cNvPr id="55299" name="Picture 3" descr="C:\Users\User\Downloads\398044940_1398470407375063_3084023285832421580_n.jpg"/>
          <p:cNvPicPr>
            <a:picLocks noChangeAspect="1" noChangeArrowheads="1"/>
          </p:cNvPicPr>
          <p:nvPr/>
        </p:nvPicPr>
        <p:blipFill>
          <a:blip r:embed="rId6" cstate="print"/>
          <a:srcRect/>
          <a:stretch>
            <a:fillRect/>
          </a:stretch>
        </p:blipFill>
        <p:spPr bwMode="auto">
          <a:xfrm>
            <a:off x="3733800" y="2895600"/>
            <a:ext cx="1629833" cy="3352800"/>
          </a:xfrm>
          <a:prstGeom prst="rect">
            <a:avLst/>
          </a:prstGeom>
          <a:noFill/>
        </p:spPr>
      </p:pic>
      <p:pic>
        <p:nvPicPr>
          <p:cNvPr id="55300" name="Picture 4" descr="C:\Users\User\Downloads\409421014_377109464994994_5554722034421663352_n.jpg"/>
          <p:cNvPicPr>
            <a:picLocks noChangeAspect="1" noChangeArrowheads="1"/>
          </p:cNvPicPr>
          <p:nvPr/>
        </p:nvPicPr>
        <p:blipFill>
          <a:blip r:embed="rId7" cstate="print"/>
          <a:srcRect/>
          <a:stretch>
            <a:fillRect/>
          </a:stretch>
        </p:blipFill>
        <p:spPr bwMode="auto">
          <a:xfrm>
            <a:off x="5486400" y="3048000"/>
            <a:ext cx="1518708" cy="3124200"/>
          </a:xfrm>
          <a:prstGeom prst="rect">
            <a:avLst/>
          </a:prstGeom>
          <a:noFill/>
        </p:spPr>
      </p:pic>
      <p:pic>
        <p:nvPicPr>
          <p:cNvPr id="35842" name="Picture 2" descr="C:\Users\User\Downloads\440284060_1130562168080174_4776206391964285390_n.jpg"/>
          <p:cNvPicPr>
            <a:picLocks noChangeAspect="1" noChangeArrowheads="1"/>
          </p:cNvPicPr>
          <p:nvPr/>
        </p:nvPicPr>
        <p:blipFill>
          <a:blip r:embed="rId8" cstate="print"/>
          <a:srcRect/>
          <a:stretch>
            <a:fillRect/>
          </a:stretch>
        </p:blipFill>
        <p:spPr bwMode="auto">
          <a:xfrm flipH="1">
            <a:off x="7239000" y="2743200"/>
            <a:ext cx="1889968" cy="3886200"/>
          </a:xfrm>
          <a:prstGeom prst="rect">
            <a:avLst/>
          </a:prstGeom>
          <a:noFill/>
        </p:spPr>
      </p:pic>
      <p:pic>
        <p:nvPicPr>
          <p:cNvPr id="35843" name="Picture 3" descr="C:\Users\User\Downloads\438037932_1360174181330065_8519376806273763481_n (1).jpg"/>
          <p:cNvPicPr>
            <a:picLocks noChangeAspect="1" noChangeArrowheads="1"/>
          </p:cNvPicPr>
          <p:nvPr/>
        </p:nvPicPr>
        <p:blipFill>
          <a:blip r:embed="rId9" cstate="print"/>
          <a:srcRect/>
          <a:stretch>
            <a:fillRect/>
          </a:stretch>
        </p:blipFill>
        <p:spPr bwMode="auto">
          <a:xfrm>
            <a:off x="9753600" y="5562600"/>
            <a:ext cx="2268233" cy="110199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Freeform: Shape 76">
            <a:extLst>
              <a:ext uri="{FF2B5EF4-FFF2-40B4-BE49-F238E27FC236}">
                <a16:creationId xmlns:a16="http://schemas.microsoft.com/office/drawing/2014/main" xmlns="" id="{FACA9262-6C11-2731-8047-DF17D59A92FF}"/>
              </a:ext>
            </a:extLst>
          </p:cNvPr>
          <p:cNvSpPr/>
          <p:nvPr/>
        </p:nvSpPr>
        <p:spPr>
          <a:xfrm>
            <a:off x="-60590" y="106494"/>
            <a:ext cx="11767849" cy="6858000"/>
          </a:xfrm>
          <a:custGeom>
            <a:avLst/>
            <a:gdLst>
              <a:gd name="connsiteX0" fmla="*/ 0 w 11767849"/>
              <a:gd name="connsiteY0" fmla="*/ 0 h 6858000"/>
              <a:gd name="connsiteX1" fmla="*/ 11767849 w 11767849"/>
              <a:gd name="connsiteY1" fmla="*/ 0 h 6858000"/>
              <a:gd name="connsiteX2" fmla="*/ 11767849 w 11767849"/>
              <a:gd name="connsiteY2" fmla="*/ 6858000 h 6858000"/>
              <a:gd name="connsiteX3" fmla="*/ 9279387 w 11767849"/>
              <a:gd name="connsiteY3" fmla="*/ 6857988 h 6858000"/>
              <a:gd name="connsiteX4" fmla="*/ 9278069 w 11767849"/>
              <a:gd name="connsiteY4" fmla="*/ 832335 h 6858000"/>
              <a:gd name="connsiteX5" fmla="*/ 9025484 w 11767849"/>
              <a:gd name="connsiteY5" fmla="*/ 375180 h 6858000"/>
              <a:gd name="connsiteX6" fmla="*/ 8581243 w 11767849"/>
              <a:gd name="connsiteY6" fmla="*/ 210991 h 6858000"/>
              <a:gd name="connsiteX7" fmla="*/ 8211044 w 11767849"/>
              <a:gd name="connsiteY7" fmla="*/ 190753 h 6858000"/>
              <a:gd name="connsiteX8" fmla="*/ 5906187 w 11767849"/>
              <a:gd name="connsiteY8" fmla="*/ 184591 h 6858000"/>
              <a:gd name="connsiteX9" fmla="*/ 4229832 w 11767849"/>
              <a:gd name="connsiteY9" fmla="*/ 183286 h 6858000"/>
              <a:gd name="connsiteX10" fmla="*/ 943759 w 11767849"/>
              <a:gd name="connsiteY10" fmla="*/ 182310 h 6858000"/>
              <a:gd name="connsiteX11" fmla="*/ 0 w 11767849"/>
              <a:gd name="connsiteY11" fmla="*/ 1811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7849" h="6858000">
                <a:moveTo>
                  <a:pt x="0" y="0"/>
                </a:moveTo>
                <a:lnTo>
                  <a:pt x="11767849" y="0"/>
                </a:lnTo>
                <a:cubicBezTo>
                  <a:pt x="11767849" y="2285988"/>
                  <a:pt x="11767849" y="4571987"/>
                  <a:pt x="11767849" y="6858000"/>
                </a:cubicBezTo>
                <a:cubicBezTo>
                  <a:pt x="10938725" y="6857988"/>
                  <a:pt x="10109057" y="6857988"/>
                  <a:pt x="9279387" y="6857988"/>
                </a:cubicBezTo>
                <a:cubicBezTo>
                  <a:pt x="9279426" y="4849433"/>
                  <a:pt x="9280353" y="2840890"/>
                  <a:pt x="9278069" y="832335"/>
                </a:cubicBezTo>
                <a:cubicBezTo>
                  <a:pt x="9277854" y="638931"/>
                  <a:pt x="9179921" y="488131"/>
                  <a:pt x="9025484" y="375180"/>
                </a:cubicBezTo>
                <a:cubicBezTo>
                  <a:pt x="8893377" y="278561"/>
                  <a:pt x="8741374" y="229529"/>
                  <a:pt x="8581243" y="210991"/>
                </a:cubicBezTo>
                <a:cubicBezTo>
                  <a:pt x="8458672" y="196789"/>
                  <a:pt x="8334529" y="191324"/>
                  <a:pt x="8211044" y="190753"/>
                </a:cubicBezTo>
                <a:cubicBezTo>
                  <a:pt x="7442764" y="187292"/>
                  <a:pt x="6674482" y="185949"/>
                  <a:pt x="5906187" y="184591"/>
                </a:cubicBezTo>
                <a:cubicBezTo>
                  <a:pt x="5347402" y="183603"/>
                  <a:pt x="4788617" y="183501"/>
                  <a:pt x="4229832" y="183286"/>
                </a:cubicBezTo>
                <a:cubicBezTo>
                  <a:pt x="3134479" y="182867"/>
                  <a:pt x="2039113" y="182779"/>
                  <a:pt x="943759" y="182310"/>
                </a:cubicBezTo>
                <a:lnTo>
                  <a:pt x="0" y="181115"/>
                </a:lnTo>
                <a:close/>
              </a:path>
            </a:pathLst>
          </a:custGeom>
          <a:gradFill>
            <a:gsLst>
              <a:gs pos="81000">
                <a:schemeClr val="accent5">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4" name="Freeform: Shape 73">
            <a:extLst>
              <a:ext uri="{FF2B5EF4-FFF2-40B4-BE49-F238E27FC236}">
                <a16:creationId xmlns:a16="http://schemas.microsoft.com/office/drawing/2014/main" xmlns="" id="{C6332C5D-D91E-3D8B-989B-30E03337FDB9}"/>
              </a:ext>
            </a:extLst>
          </p:cNvPr>
          <p:cNvSpPr/>
          <p:nvPr/>
        </p:nvSpPr>
        <p:spPr>
          <a:xfrm>
            <a:off x="-60591" y="95477"/>
            <a:ext cx="11857822" cy="6858000"/>
          </a:xfrm>
          <a:custGeom>
            <a:avLst/>
            <a:gdLst>
              <a:gd name="connsiteX0" fmla="*/ 0 w 11857822"/>
              <a:gd name="connsiteY0" fmla="*/ 0 h 6858000"/>
              <a:gd name="connsiteX1" fmla="*/ 11857822 w 11857822"/>
              <a:gd name="connsiteY1" fmla="*/ 0 h 6858000"/>
              <a:gd name="connsiteX2" fmla="*/ 11857822 w 11857822"/>
              <a:gd name="connsiteY2" fmla="*/ 6858000 h 6858000"/>
              <a:gd name="connsiteX3" fmla="*/ 9369360 w 11857822"/>
              <a:gd name="connsiteY3" fmla="*/ 6857988 h 6858000"/>
              <a:gd name="connsiteX4" fmla="*/ 9368042 w 11857822"/>
              <a:gd name="connsiteY4" fmla="*/ 832335 h 6858000"/>
              <a:gd name="connsiteX5" fmla="*/ 9115457 w 11857822"/>
              <a:gd name="connsiteY5" fmla="*/ 375180 h 6858000"/>
              <a:gd name="connsiteX6" fmla="*/ 8671216 w 11857822"/>
              <a:gd name="connsiteY6" fmla="*/ 210991 h 6858000"/>
              <a:gd name="connsiteX7" fmla="*/ 8301017 w 11857822"/>
              <a:gd name="connsiteY7" fmla="*/ 190753 h 6858000"/>
              <a:gd name="connsiteX8" fmla="*/ 5996160 w 11857822"/>
              <a:gd name="connsiteY8" fmla="*/ 184591 h 6858000"/>
              <a:gd name="connsiteX9" fmla="*/ 4319805 w 11857822"/>
              <a:gd name="connsiteY9" fmla="*/ 183286 h 6858000"/>
              <a:gd name="connsiteX10" fmla="*/ 1033733 w 11857822"/>
              <a:gd name="connsiteY10" fmla="*/ 182310 h 6858000"/>
              <a:gd name="connsiteX11" fmla="*/ 0 w 11857822"/>
              <a:gd name="connsiteY11" fmla="*/ 181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7822" h="6858000">
                <a:moveTo>
                  <a:pt x="0" y="0"/>
                </a:moveTo>
                <a:lnTo>
                  <a:pt x="11857822" y="0"/>
                </a:lnTo>
                <a:cubicBezTo>
                  <a:pt x="11857822" y="2285988"/>
                  <a:pt x="11857822" y="4571987"/>
                  <a:pt x="11857822" y="6858000"/>
                </a:cubicBezTo>
                <a:cubicBezTo>
                  <a:pt x="11028698" y="6857988"/>
                  <a:pt x="10199030" y="6857988"/>
                  <a:pt x="9369360" y="6857988"/>
                </a:cubicBezTo>
                <a:cubicBezTo>
                  <a:pt x="9369399" y="4849433"/>
                  <a:pt x="9370326" y="2840890"/>
                  <a:pt x="9368042" y="832335"/>
                </a:cubicBezTo>
                <a:cubicBezTo>
                  <a:pt x="9367827" y="638931"/>
                  <a:pt x="9269894" y="488131"/>
                  <a:pt x="9115457" y="375180"/>
                </a:cubicBezTo>
                <a:cubicBezTo>
                  <a:pt x="8983350" y="278561"/>
                  <a:pt x="8831347" y="229529"/>
                  <a:pt x="8671216" y="210991"/>
                </a:cubicBezTo>
                <a:cubicBezTo>
                  <a:pt x="8548645" y="196789"/>
                  <a:pt x="8424502" y="191324"/>
                  <a:pt x="8301017" y="190753"/>
                </a:cubicBezTo>
                <a:cubicBezTo>
                  <a:pt x="7532737" y="187292"/>
                  <a:pt x="6764455" y="185949"/>
                  <a:pt x="5996160" y="184591"/>
                </a:cubicBezTo>
                <a:cubicBezTo>
                  <a:pt x="5437375" y="183603"/>
                  <a:pt x="4878590" y="183501"/>
                  <a:pt x="4319805" y="183286"/>
                </a:cubicBezTo>
                <a:cubicBezTo>
                  <a:pt x="3224452" y="182867"/>
                  <a:pt x="2129086" y="182779"/>
                  <a:pt x="1033733" y="182310"/>
                </a:cubicBezTo>
                <a:lnTo>
                  <a:pt x="0" y="181001"/>
                </a:lnTo>
                <a:close/>
              </a:path>
            </a:pathLst>
          </a:custGeom>
          <a:gradFill>
            <a:gsLst>
              <a:gs pos="73000">
                <a:schemeClr val="accent1">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1" name="Freeform: Shape 70">
            <a:extLst>
              <a:ext uri="{FF2B5EF4-FFF2-40B4-BE49-F238E27FC236}">
                <a16:creationId xmlns:a16="http://schemas.microsoft.com/office/drawing/2014/main" xmlns="" id="{34F184E4-1029-1280-93FE-5DFFE5F145CC}"/>
              </a:ext>
            </a:extLst>
          </p:cNvPr>
          <p:cNvSpPr/>
          <p:nvPr/>
        </p:nvSpPr>
        <p:spPr>
          <a:xfrm>
            <a:off x="-60590" y="95477"/>
            <a:ext cx="11947795" cy="6858000"/>
          </a:xfrm>
          <a:custGeom>
            <a:avLst/>
            <a:gdLst>
              <a:gd name="connsiteX0" fmla="*/ 0 w 11947795"/>
              <a:gd name="connsiteY0" fmla="*/ 0 h 6858000"/>
              <a:gd name="connsiteX1" fmla="*/ 11947795 w 11947795"/>
              <a:gd name="connsiteY1" fmla="*/ 0 h 6858000"/>
              <a:gd name="connsiteX2" fmla="*/ 11947795 w 11947795"/>
              <a:gd name="connsiteY2" fmla="*/ 6858000 h 6858000"/>
              <a:gd name="connsiteX3" fmla="*/ 9459333 w 11947795"/>
              <a:gd name="connsiteY3" fmla="*/ 6857988 h 6858000"/>
              <a:gd name="connsiteX4" fmla="*/ 9458015 w 11947795"/>
              <a:gd name="connsiteY4" fmla="*/ 832335 h 6858000"/>
              <a:gd name="connsiteX5" fmla="*/ 9205430 w 11947795"/>
              <a:gd name="connsiteY5" fmla="*/ 375180 h 6858000"/>
              <a:gd name="connsiteX6" fmla="*/ 8761189 w 11947795"/>
              <a:gd name="connsiteY6" fmla="*/ 210991 h 6858000"/>
              <a:gd name="connsiteX7" fmla="*/ 8390990 w 11947795"/>
              <a:gd name="connsiteY7" fmla="*/ 190753 h 6858000"/>
              <a:gd name="connsiteX8" fmla="*/ 6086133 w 11947795"/>
              <a:gd name="connsiteY8" fmla="*/ 184591 h 6858000"/>
              <a:gd name="connsiteX9" fmla="*/ 4409778 w 11947795"/>
              <a:gd name="connsiteY9" fmla="*/ 183286 h 6858000"/>
              <a:gd name="connsiteX10" fmla="*/ 1123705 w 11947795"/>
              <a:gd name="connsiteY10" fmla="*/ 182310 h 6858000"/>
              <a:gd name="connsiteX11" fmla="*/ 0 w 11947795"/>
              <a:gd name="connsiteY11" fmla="*/ 1808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47795" h="6858000">
                <a:moveTo>
                  <a:pt x="0" y="0"/>
                </a:moveTo>
                <a:lnTo>
                  <a:pt x="11947795" y="0"/>
                </a:lnTo>
                <a:cubicBezTo>
                  <a:pt x="11947795" y="2285988"/>
                  <a:pt x="11947795" y="4571987"/>
                  <a:pt x="11947795" y="6858000"/>
                </a:cubicBezTo>
                <a:cubicBezTo>
                  <a:pt x="11118671" y="6857988"/>
                  <a:pt x="10289003" y="6857988"/>
                  <a:pt x="9459333" y="6857988"/>
                </a:cubicBezTo>
                <a:cubicBezTo>
                  <a:pt x="9459372" y="4849433"/>
                  <a:pt x="9460299" y="2840890"/>
                  <a:pt x="9458015" y="832335"/>
                </a:cubicBezTo>
                <a:cubicBezTo>
                  <a:pt x="9457800" y="638931"/>
                  <a:pt x="9359867" y="488131"/>
                  <a:pt x="9205430" y="375180"/>
                </a:cubicBezTo>
                <a:cubicBezTo>
                  <a:pt x="9073323" y="278561"/>
                  <a:pt x="8921320" y="229529"/>
                  <a:pt x="8761189" y="210991"/>
                </a:cubicBezTo>
                <a:cubicBezTo>
                  <a:pt x="8638618" y="196789"/>
                  <a:pt x="8514475" y="191324"/>
                  <a:pt x="8390990" y="190753"/>
                </a:cubicBezTo>
                <a:cubicBezTo>
                  <a:pt x="7622710" y="187292"/>
                  <a:pt x="6854428" y="185949"/>
                  <a:pt x="6086133" y="184591"/>
                </a:cubicBezTo>
                <a:cubicBezTo>
                  <a:pt x="5527348" y="183603"/>
                  <a:pt x="4968563" y="183501"/>
                  <a:pt x="4409778" y="183286"/>
                </a:cubicBezTo>
                <a:cubicBezTo>
                  <a:pt x="3314425" y="182867"/>
                  <a:pt x="2219059" y="182779"/>
                  <a:pt x="1123705" y="182310"/>
                </a:cubicBezTo>
                <a:lnTo>
                  <a:pt x="0" y="180888"/>
                </a:lnTo>
                <a:close/>
              </a:path>
            </a:pathLst>
          </a:custGeom>
          <a:gradFill>
            <a:gsLst>
              <a:gs pos="57000">
                <a:schemeClr val="accent3">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68" name="Freeform: Shape 67">
            <a:extLst>
              <a:ext uri="{FF2B5EF4-FFF2-40B4-BE49-F238E27FC236}">
                <a16:creationId xmlns:a16="http://schemas.microsoft.com/office/drawing/2014/main" xmlns="" id="{30EA653A-6B07-F3F4-AE84-33A52DB03236}"/>
              </a:ext>
            </a:extLst>
          </p:cNvPr>
          <p:cNvSpPr/>
          <p:nvPr/>
        </p:nvSpPr>
        <p:spPr>
          <a:xfrm>
            <a:off x="-60590" y="95477"/>
            <a:ext cx="12034091" cy="6858000"/>
          </a:xfrm>
          <a:custGeom>
            <a:avLst/>
            <a:gdLst>
              <a:gd name="connsiteX0" fmla="*/ 0 w 12034091"/>
              <a:gd name="connsiteY0" fmla="*/ 0 h 6858000"/>
              <a:gd name="connsiteX1" fmla="*/ 12034091 w 12034091"/>
              <a:gd name="connsiteY1" fmla="*/ 0 h 6858000"/>
              <a:gd name="connsiteX2" fmla="*/ 12034091 w 12034091"/>
              <a:gd name="connsiteY2" fmla="*/ 6858000 h 6858000"/>
              <a:gd name="connsiteX3" fmla="*/ 9545629 w 12034091"/>
              <a:gd name="connsiteY3" fmla="*/ 6857988 h 6858000"/>
              <a:gd name="connsiteX4" fmla="*/ 9544311 w 12034091"/>
              <a:gd name="connsiteY4" fmla="*/ 832335 h 6858000"/>
              <a:gd name="connsiteX5" fmla="*/ 9291726 w 12034091"/>
              <a:gd name="connsiteY5" fmla="*/ 375180 h 6858000"/>
              <a:gd name="connsiteX6" fmla="*/ 8847485 w 12034091"/>
              <a:gd name="connsiteY6" fmla="*/ 210991 h 6858000"/>
              <a:gd name="connsiteX7" fmla="*/ 8477286 w 12034091"/>
              <a:gd name="connsiteY7" fmla="*/ 190753 h 6858000"/>
              <a:gd name="connsiteX8" fmla="*/ 6172429 w 12034091"/>
              <a:gd name="connsiteY8" fmla="*/ 184591 h 6858000"/>
              <a:gd name="connsiteX9" fmla="*/ 4496074 w 12034091"/>
              <a:gd name="connsiteY9" fmla="*/ 183286 h 6858000"/>
              <a:gd name="connsiteX10" fmla="*/ 1210002 w 12034091"/>
              <a:gd name="connsiteY10" fmla="*/ 182310 h 6858000"/>
              <a:gd name="connsiteX11" fmla="*/ 0 w 12034091"/>
              <a:gd name="connsiteY11" fmla="*/ 1807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4091" h="6858000">
                <a:moveTo>
                  <a:pt x="0" y="0"/>
                </a:moveTo>
                <a:lnTo>
                  <a:pt x="12034091" y="0"/>
                </a:lnTo>
                <a:cubicBezTo>
                  <a:pt x="12034091" y="2285988"/>
                  <a:pt x="12034091" y="4571987"/>
                  <a:pt x="12034091" y="6858000"/>
                </a:cubicBezTo>
                <a:cubicBezTo>
                  <a:pt x="11204967" y="6857988"/>
                  <a:pt x="10375299" y="6857988"/>
                  <a:pt x="9545629" y="6857988"/>
                </a:cubicBezTo>
                <a:cubicBezTo>
                  <a:pt x="9545668" y="4849433"/>
                  <a:pt x="9546595" y="2840890"/>
                  <a:pt x="9544311" y="832335"/>
                </a:cubicBezTo>
                <a:cubicBezTo>
                  <a:pt x="9544096" y="638931"/>
                  <a:pt x="9446163" y="488131"/>
                  <a:pt x="9291726" y="375180"/>
                </a:cubicBezTo>
                <a:cubicBezTo>
                  <a:pt x="9159619" y="278561"/>
                  <a:pt x="9007616" y="229529"/>
                  <a:pt x="8847485" y="210991"/>
                </a:cubicBezTo>
                <a:cubicBezTo>
                  <a:pt x="8724914" y="196789"/>
                  <a:pt x="8600771" y="191324"/>
                  <a:pt x="8477286" y="190753"/>
                </a:cubicBezTo>
                <a:cubicBezTo>
                  <a:pt x="7709006" y="187292"/>
                  <a:pt x="6940724" y="185949"/>
                  <a:pt x="6172429" y="184591"/>
                </a:cubicBezTo>
                <a:cubicBezTo>
                  <a:pt x="5613644" y="183603"/>
                  <a:pt x="5054859" y="183501"/>
                  <a:pt x="4496074" y="183286"/>
                </a:cubicBezTo>
                <a:cubicBezTo>
                  <a:pt x="3400721" y="182867"/>
                  <a:pt x="2305355" y="182779"/>
                  <a:pt x="1210002" y="182310"/>
                </a:cubicBezTo>
                <a:lnTo>
                  <a:pt x="0" y="180778"/>
                </a:lnTo>
                <a:close/>
              </a:path>
            </a:pathLst>
          </a:custGeom>
          <a:gradFill>
            <a:gsLst>
              <a:gs pos="61000">
                <a:schemeClr val="accent6">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65" name="Freeform: Shape 64">
            <a:extLst>
              <a:ext uri="{FF2B5EF4-FFF2-40B4-BE49-F238E27FC236}">
                <a16:creationId xmlns:a16="http://schemas.microsoft.com/office/drawing/2014/main" xmlns="" id="{F86BA74E-900E-76A1-C877-A79F025023FC}"/>
              </a:ext>
            </a:extLst>
          </p:cNvPr>
          <p:cNvSpPr/>
          <p:nvPr/>
        </p:nvSpPr>
        <p:spPr>
          <a:xfrm>
            <a:off x="-60590" y="97315"/>
            <a:ext cx="12113047" cy="6858000"/>
          </a:xfrm>
          <a:custGeom>
            <a:avLst/>
            <a:gdLst>
              <a:gd name="connsiteX0" fmla="*/ 0 w 12113047"/>
              <a:gd name="connsiteY0" fmla="*/ 0 h 6858000"/>
              <a:gd name="connsiteX1" fmla="*/ 12113047 w 12113047"/>
              <a:gd name="connsiteY1" fmla="*/ 0 h 6858000"/>
              <a:gd name="connsiteX2" fmla="*/ 12113047 w 12113047"/>
              <a:gd name="connsiteY2" fmla="*/ 6858000 h 6858000"/>
              <a:gd name="connsiteX3" fmla="*/ 9624585 w 12113047"/>
              <a:gd name="connsiteY3" fmla="*/ 6857988 h 6858000"/>
              <a:gd name="connsiteX4" fmla="*/ 9623267 w 12113047"/>
              <a:gd name="connsiteY4" fmla="*/ 832335 h 6858000"/>
              <a:gd name="connsiteX5" fmla="*/ 9370682 w 12113047"/>
              <a:gd name="connsiteY5" fmla="*/ 375180 h 6858000"/>
              <a:gd name="connsiteX6" fmla="*/ 8926441 w 12113047"/>
              <a:gd name="connsiteY6" fmla="*/ 210991 h 6858000"/>
              <a:gd name="connsiteX7" fmla="*/ 8556242 w 12113047"/>
              <a:gd name="connsiteY7" fmla="*/ 190753 h 6858000"/>
              <a:gd name="connsiteX8" fmla="*/ 6251385 w 12113047"/>
              <a:gd name="connsiteY8" fmla="*/ 184591 h 6858000"/>
              <a:gd name="connsiteX9" fmla="*/ 4575030 w 12113047"/>
              <a:gd name="connsiteY9" fmla="*/ 183286 h 6858000"/>
              <a:gd name="connsiteX10" fmla="*/ 1288958 w 12113047"/>
              <a:gd name="connsiteY10" fmla="*/ 182309 h 6858000"/>
              <a:gd name="connsiteX11" fmla="*/ 0 w 12113047"/>
              <a:gd name="connsiteY11" fmla="*/ 1806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3047" h="6858000">
                <a:moveTo>
                  <a:pt x="0" y="0"/>
                </a:moveTo>
                <a:lnTo>
                  <a:pt x="12113047" y="0"/>
                </a:lnTo>
                <a:cubicBezTo>
                  <a:pt x="12113047" y="2285988"/>
                  <a:pt x="12113047" y="4571987"/>
                  <a:pt x="12113047" y="6858000"/>
                </a:cubicBezTo>
                <a:cubicBezTo>
                  <a:pt x="11283923" y="6857988"/>
                  <a:pt x="10454255" y="6857988"/>
                  <a:pt x="9624585" y="6857988"/>
                </a:cubicBezTo>
                <a:cubicBezTo>
                  <a:pt x="9624624" y="4849433"/>
                  <a:pt x="9625551" y="2840890"/>
                  <a:pt x="9623267" y="832335"/>
                </a:cubicBezTo>
                <a:cubicBezTo>
                  <a:pt x="9623052" y="638931"/>
                  <a:pt x="9525119" y="488131"/>
                  <a:pt x="9370682" y="375180"/>
                </a:cubicBezTo>
                <a:cubicBezTo>
                  <a:pt x="9238575" y="278561"/>
                  <a:pt x="9086572" y="229529"/>
                  <a:pt x="8926441" y="210991"/>
                </a:cubicBezTo>
                <a:cubicBezTo>
                  <a:pt x="8803870" y="196789"/>
                  <a:pt x="8679727" y="191324"/>
                  <a:pt x="8556242" y="190753"/>
                </a:cubicBezTo>
                <a:cubicBezTo>
                  <a:pt x="7787962" y="187292"/>
                  <a:pt x="7019680" y="185948"/>
                  <a:pt x="6251385" y="184591"/>
                </a:cubicBezTo>
                <a:cubicBezTo>
                  <a:pt x="5692600" y="183603"/>
                  <a:pt x="5133815" y="183501"/>
                  <a:pt x="4575030" y="183286"/>
                </a:cubicBezTo>
                <a:cubicBezTo>
                  <a:pt x="3479677" y="182867"/>
                  <a:pt x="2384311" y="182778"/>
                  <a:pt x="1288958" y="182309"/>
                </a:cubicBezTo>
                <a:lnTo>
                  <a:pt x="0" y="180678"/>
                </a:lnTo>
                <a:close/>
              </a:path>
            </a:pathLst>
          </a:custGeom>
          <a:gradFill>
            <a:gsLst>
              <a:gs pos="72000">
                <a:schemeClr val="accent4"/>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6" name="Graphic 4">
            <a:extLst>
              <a:ext uri="{FF2B5EF4-FFF2-40B4-BE49-F238E27FC236}">
                <a16:creationId xmlns:a16="http://schemas.microsoft.com/office/drawing/2014/main" xmlns="" id="{1B7E5136-268F-6C24-D84C-1639ADF61CA3}"/>
              </a:ext>
            </a:extLst>
          </p:cNvPr>
          <p:cNvSpPr/>
          <p:nvPr/>
        </p:nvSpPr>
        <p:spPr>
          <a:xfrm>
            <a:off x="-304800" y="0"/>
            <a:ext cx="12291153" cy="6968169"/>
          </a:xfrm>
          <a:custGeom>
            <a:avLst/>
            <a:gdLst>
              <a:gd name="connsiteX0" fmla="*/ 9762032 w 12265493"/>
              <a:gd name="connsiteY0" fmla="*/ 6799591 h 6799603"/>
              <a:gd name="connsiteX1" fmla="*/ 9760706 w 12265493"/>
              <a:gd name="connsiteY1" fmla="*/ 825247 h 6799603"/>
              <a:gd name="connsiteX2" fmla="*/ 9506598 w 12265493"/>
              <a:gd name="connsiteY2" fmla="*/ 371985 h 6799603"/>
              <a:gd name="connsiteX3" fmla="*/ 9059679 w 12265493"/>
              <a:gd name="connsiteY3" fmla="*/ 209194 h 6799603"/>
              <a:gd name="connsiteX4" fmla="*/ 8687249 w 12265493"/>
              <a:gd name="connsiteY4" fmla="*/ 189129 h 6799603"/>
              <a:gd name="connsiteX5" fmla="*/ 6368498 w 12265493"/>
              <a:gd name="connsiteY5" fmla="*/ 183019 h 6799603"/>
              <a:gd name="connsiteX6" fmla="*/ 4682038 w 12265493"/>
              <a:gd name="connsiteY6" fmla="*/ 181725 h 6799603"/>
              <a:gd name="connsiteX7" fmla="*/ 1376157 w 12265493"/>
              <a:gd name="connsiteY7" fmla="*/ 180757 h 6799603"/>
              <a:gd name="connsiteX8" fmla="*/ 34699 w 12265493"/>
              <a:gd name="connsiteY8" fmla="*/ 179084 h 6799603"/>
              <a:gd name="connsiteX9" fmla="*/ 0 w 12265493"/>
              <a:gd name="connsiteY9" fmla="*/ 176268 h 6799603"/>
              <a:gd name="connsiteX10" fmla="*/ 0 w 12265493"/>
              <a:gd name="connsiteY10" fmla="*/ 0 h 6799603"/>
              <a:gd name="connsiteX11" fmla="*/ 12265494 w 12265493"/>
              <a:gd name="connsiteY11" fmla="*/ 0 h 6799603"/>
              <a:gd name="connsiteX12" fmla="*/ 12265494 w 12265493"/>
              <a:gd name="connsiteY12" fmla="*/ 6799603 h 6799603"/>
              <a:gd name="connsiteX13" fmla="*/ 9762032 w 12265493"/>
              <a:gd name="connsiteY13" fmla="*/ 6799591 h 6799603"/>
              <a:gd name="connsiteX0" fmla="*/ 9762032 w 12265494"/>
              <a:gd name="connsiteY0" fmla="*/ 6865129 h 6865141"/>
              <a:gd name="connsiteX1" fmla="*/ 9760706 w 12265494"/>
              <a:gd name="connsiteY1" fmla="*/ 890785 h 6865141"/>
              <a:gd name="connsiteX2" fmla="*/ 9506598 w 12265494"/>
              <a:gd name="connsiteY2" fmla="*/ 437523 h 6865141"/>
              <a:gd name="connsiteX3" fmla="*/ 9059679 w 12265494"/>
              <a:gd name="connsiteY3" fmla="*/ 274732 h 6865141"/>
              <a:gd name="connsiteX4" fmla="*/ 8687249 w 12265494"/>
              <a:gd name="connsiteY4" fmla="*/ 254667 h 6865141"/>
              <a:gd name="connsiteX5" fmla="*/ 6368498 w 12265494"/>
              <a:gd name="connsiteY5" fmla="*/ 248557 h 6865141"/>
              <a:gd name="connsiteX6" fmla="*/ 4682038 w 12265494"/>
              <a:gd name="connsiteY6" fmla="*/ 247263 h 6865141"/>
              <a:gd name="connsiteX7" fmla="*/ 1376157 w 12265494"/>
              <a:gd name="connsiteY7" fmla="*/ 246295 h 6865141"/>
              <a:gd name="connsiteX8" fmla="*/ 34699 w 12265494"/>
              <a:gd name="connsiteY8" fmla="*/ 244622 h 6865141"/>
              <a:gd name="connsiteX9" fmla="*/ 0 w 12265494"/>
              <a:gd name="connsiteY9" fmla="*/ 241806 h 6865141"/>
              <a:gd name="connsiteX10" fmla="*/ 0 w 12265494"/>
              <a:gd name="connsiteY10" fmla="*/ 65538 h 6865141"/>
              <a:gd name="connsiteX11" fmla="*/ 12265494 w 12265494"/>
              <a:gd name="connsiteY11" fmla="*/ 0 h 6865141"/>
              <a:gd name="connsiteX12" fmla="*/ 12265494 w 12265494"/>
              <a:gd name="connsiteY12" fmla="*/ 6865141 h 6865141"/>
              <a:gd name="connsiteX13" fmla="*/ 9762032 w 12265494"/>
              <a:gd name="connsiteY13" fmla="*/ 6865129 h 6865141"/>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11083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320910"/>
              <a:gd name="connsiteY0" fmla="*/ 6886975 h 6886987"/>
              <a:gd name="connsiteX1" fmla="*/ 9760706 w 12320910"/>
              <a:gd name="connsiteY1" fmla="*/ 912631 h 6886987"/>
              <a:gd name="connsiteX2" fmla="*/ 9506598 w 12320910"/>
              <a:gd name="connsiteY2" fmla="*/ 459369 h 6886987"/>
              <a:gd name="connsiteX3" fmla="*/ 9059679 w 12320910"/>
              <a:gd name="connsiteY3" fmla="*/ 296578 h 6886987"/>
              <a:gd name="connsiteX4" fmla="*/ 8687249 w 12320910"/>
              <a:gd name="connsiteY4" fmla="*/ 276513 h 6886987"/>
              <a:gd name="connsiteX5" fmla="*/ 6368498 w 12320910"/>
              <a:gd name="connsiteY5" fmla="*/ 270403 h 6886987"/>
              <a:gd name="connsiteX6" fmla="*/ 4682038 w 12320910"/>
              <a:gd name="connsiteY6" fmla="*/ 269109 h 6886987"/>
              <a:gd name="connsiteX7" fmla="*/ 1376157 w 12320910"/>
              <a:gd name="connsiteY7" fmla="*/ 268141 h 6886987"/>
              <a:gd name="connsiteX8" fmla="*/ 34699 w 12320910"/>
              <a:gd name="connsiteY8" fmla="*/ 266468 h 6886987"/>
              <a:gd name="connsiteX9" fmla="*/ 0 w 12320910"/>
              <a:gd name="connsiteY9" fmla="*/ 263652 h 6886987"/>
              <a:gd name="connsiteX10" fmla="*/ 0 w 12320910"/>
              <a:gd name="connsiteY10" fmla="*/ 0 h 6886987"/>
              <a:gd name="connsiteX11" fmla="*/ 12320910 w 12320910"/>
              <a:gd name="connsiteY11" fmla="*/ 0 h 6886987"/>
              <a:gd name="connsiteX12" fmla="*/ 12265494 w 12320910"/>
              <a:gd name="connsiteY12" fmla="*/ 6886987 h 6886987"/>
              <a:gd name="connsiteX13" fmla="*/ 9762032 w 12320910"/>
              <a:gd name="connsiteY13" fmla="*/ 6886975 h 6886987"/>
              <a:gd name="connsiteX0" fmla="*/ 9762032 w 12365244"/>
              <a:gd name="connsiteY0" fmla="*/ 6886975 h 6908833"/>
              <a:gd name="connsiteX1" fmla="*/ 9760706 w 12365244"/>
              <a:gd name="connsiteY1" fmla="*/ 912631 h 6908833"/>
              <a:gd name="connsiteX2" fmla="*/ 9506598 w 12365244"/>
              <a:gd name="connsiteY2" fmla="*/ 459369 h 6908833"/>
              <a:gd name="connsiteX3" fmla="*/ 9059679 w 12365244"/>
              <a:gd name="connsiteY3" fmla="*/ 296578 h 6908833"/>
              <a:gd name="connsiteX4" fmla="*/ 8687249 w 12365244"/>
              <a:gd name="connsiteY4" fmla="*/ 276513 h 6908833"/>
              <a:gd name="connsiteX5" fmla="*/ 6368498 w 12365244"/>
              <a:gd name="connsiteY5" fmla="*/ 270403 h 6908833"/>
              <a:gd name="connsiteX6" fmla="*/ 4682038 w 12365244"/>
              <a:gd name="connsiteY6" fmla="*/ 269109 h 6908833"/>
              <a:gd name="connsiteX7" fmla="*/ 1376157 w 12365244"/>
              <a:gd name="connsiteY7" fmla="*/ 268141 h 6908833"/>
              <a:gd name="connsiteX8" fmla="*/ 34699 w 12365244"/>
              <a:gd name="connsiteY8" fmla="*/ 266468 h 6908833"/>
              <a:gd name="connsiteX9" fmla="*/ 0 w 12365244"/>
              <a:gd name="connsiteY9" fmla="*/ 263652 h 6908833"/>
              <a:gd name="connsiteX10" fmla="*/ 0 w 12365244"/>
              <a:gd name="connsiteY10" fmla="*/ 0 h 6908833"/>
              <a:gd name="connsiteX11" fmla="*/ 12320910 w 12365244"/>
              <a:gd name="connsiteY11" fmla="*/ 0 h 6908833"/>
              <a:gd name="connsiteX12" fmla="*/ 12365244 w 12365244"/>
              <a:gd name="connsiteY12" fmla="*/ 6908833 h 6908833"/>
              <a:gd name="connsiteX13" fmla="*/ 9762032 w 12365244"/>
              <a:gd name="connsiteY13" fmla="*/ 6886975 h 690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5244" h="6908833">
                <a:moveTo>
                  <a:pt x="9762032" y="6886975"/>
                </a:moveTo>
                <a:cubicBezTo>
                  <a:pt x="9762071" y="4895523"/>
                  <a:pt x="9763003" y="2904083"/>
                  <a:pt x="9760706" y="912631"/>
                </a:cubicBezTo>
                <a:cubicBezTo>
                  <a:pt x="9760489" y="720874"/>
                  <a:pt x="9661966" y="571358"/>
                  <a:pt x="9506598" y="459369"/>
                </a:cubicBezTo>
                <a:cubicBezTo>
                  <a:pt x="9373695" y="363573"/>
                  <a:pt x="9220776" y="314958"/>
                  <a:pt x="9059679" y="296578"/>
                </a:cubicBezTo>
                <a:cubicBezTo>
                  <a:pt x="8936369" y="282497"/>
                  <a:pt x="8811478" y="277079"/>
                  <a:pt x="8687249" y="276513"/>
                </a:cubicBezTo>
                <a:lnTo>
                  <a:pt x="6368498" y="270403"/>
                </a:lnTo>
                <a:lnTo>
                  <a:pt x="4682038" y="269109"/>
                </a:lnTo>
                <a:lnTo>
                  <a:pt x="1376157" y="268141"/>
                </a:lnTo>
                <a:lnTo>
                  <a:pt x="34699" y="266468"/>
                </a:lnTo>
                <a:cubicBezTo>
                  <a:pt x="23129" y="266456"/>
                  <a:pt x="11571" y="264633"/>
                  <a:pt x="0" y="263652"/>
                </a:cubicBezTo>
                <a:lnTo>
                  <a:pt x="0" y="0"/>
                </a:lnTo>
                <a:lnTo>
                  <a:pt x="12320910" y="0"/>
                </a:lnTo>
                <a:lnTo>
                  <a:pt x="12365244" y="6908833"/>
                </a:lnTo>
                <a:lnTo>
                  <a:pt x="9762032" y="6886975"/>
                </a:lnTo>
                <a:close/>
              </a:path>
            </a:pathLst>
          </a:custGeom>
          <a:gradFill>
            <a:gsLst>
              <a:gs pos="79000">
                <a:schemeClr val="bg2">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p>
        </p:txBody>
      </p:sp>
      <p:sp>
        <p:nvSpPr>
          <p:cNvPr id="40" name="Text Placeholder 40">
            <a:extLst>
              <a:ext uri="{FF2B5EF4-FFF2-40B4-BE49-F238E27FC236}">
                <a16:creationId xmlns:a16="http://schemas.microsoft.com/office/drawing/2014/main" xmlns="" id="{0B0553E8-3EF7-F73D-EFA2-CB4C183EED4F}"/>
              </a:ext>
            </a:extLst>
          </p:cNvPr>
          <p:cNvSpPr txBox="1">
            <a:spLocks/>
          </p:cNvSpPr>
          <p:nvPr/>
        </p:nvSpPr>
        <p:spPr>
          <a:xfrm>
            <a:off x="2540000" y="1805400"/>
            <a:ext cx="6604000" cy="838200"/>
          </a:xfrm>
          <a:prstGeom prst="rect">
            <a:avLst/>
          </a:prstGeom>
        </p:spPr>
        <p:txBody>
          <a:bodyPr vert="horz" lIns="91440" tIns="45720" rIns="91440" bIns="45720" rtlCol="0">
            <a:normAutofit/>
          </a:bodyPr>
          <a:lstStyle>
            <a:lvl1pPr marL="76198" indent="0" algn="l" defTabSz="1219170" rtl="0" eaLnBrk="1" latinLnBrk="0" hangingPunct="1">
              <a:lnSpc>
                <a:spcPct val="100000"/>
              </a:lnSpc>
              <a:spcBef>
                <a:spcPct val="20000"/>
              </a:spcBef>
              <a:buClr>
                <a:schemeClr val="tx1">
                  <a:lumMod val="75000"/>
                  <a:lumOff val="25000"/>
                </a:schemeClr>
              </a:buClr>
              <a:buSzPct val="70000"/>
              <a:buFontTx/>
              <a:buNone/>
              <a:defRPr sz="2400" kern="1200" baseline="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20000"/>
              </a:lnSpc>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7" name="Text Placeholder 41">
            <a:extLst>
              <a:ext uri="{FF2B5EF4-FFF2-40B4-BE49-F238E27FC236}">
                <a16:creationId xmlns:a16="http://schemas.microsoft.com/office/drawing/2014/main" xmlns="" id="{0A971B0F-9C4B-0A26-1F3A-2BC940CC327B}"/>
              </a:ext>
            </a:extLst>
          </p:cNvPr>
          <p:cNvSpPr txBox="1">
            <a:spLocks/>
          </p:cNvSpPr>
          <p:nvPr/>
        </p:nvSpPr>
        <p:spPr>
          <a:xfrm>
            <a:off x="2540000" y="2743200"/>
            <a:ext cx="6604000" cy="838200"/>
          </a:xfrm>
          <a:prstGeom prst="rect">
            <a:avLst/>
          </a:prstGeom>
        </p:spPr>
        <p:txBody>
          <a:bodyPr vert="horz" lIns="91440" tIns="45720" rIns="91440" bIns="45720" rtlCol="0">
            <a:normAutofit/>
          </a:bodyPr>
          <a:lstStyle>
            <a:lvl1pPr marL="76198" indent="0" algn="l" defTabSz="1219170" rtl="0" eaLnBrk="1" latinLnBrk="0" hangingPunct="1">
              <a:lnSpc>
                <a:spcPct val="100000"/>
              </a:lnSpc>
              <a:spcBef>
                <a:spcPct val="20000"/>
              </a:spcBef>
              <a:buClr>
                <a:schemeClr val="tx1">
                  <a:lumMod val="75000"/>
                  <a:lumOff val="25000"/>
                </a:schemeClr>
              </a:buClr>
              <a:buSzPct val="70000"/>
              <a:buFontTx/>
              <a:buNone/>
              <a:defRPr sz="2400" kern="1200" baseline="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20000"/>
              </a:lnSpc>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9" name="Text Placeholder 42">
            <a:extLst>
              <a:ext uri="{FF2B5EF4-FFF2-40B4-BE49-F238E27FC236}">
                <a16:creationId xmlns:a16="http://schemas.microsoft.com/office/drawing/2014/main" xmlns="" id="{236ED5AB-7C05-8B4A-A3CC-A39D2CC6E3FC}"/>
              </a:ext>
            </a:extLst>
          </p:cNvPr>
          <p:cNvSpPr txBox="1">
            <a:spLocks/>
          </p:cNvSpPr>
          <p:nvPr/>
        </p:nvSpPr>
        <p:spPr>
          <a:xfrm>
            <a:off x="2540000" y="4624800"/>
            <a:ext cx="6604000" cy="838200"/>
          </a:xfrm>
          <a:prstGeom prst="rect">
            <a:avLst/>
          </a:prstGeom>
        </p:spPr>
        <p:txBody>
          <a:bodyPr vert="horz" lIns="91440" tIns="45720" rIns="91440" bIns="45720" rtlCol="0">
            <a:normAutofit/>
          </a:bodyPr>
          <a:lstStyle>
            <a:lvl1pPr marL="76198" indent="0" algn="l" defTabSz="1219170" rtl="0" eaLnBrk="1" latinLnBrk="0" hangingPunct="1">
              <a:lnSpc>
                <a:spcPct val="100000"/>
              </a:lnSpc>
              <a:spcBef>
                <a:spcPct val="20000"/>
              </a:spcBef>
              <a:buClr>
                <a:schemeClr val="tx1">
                  <a:lumMod val="75000"/>
                  <a:lumOff val="25000"/>
                </a:schemeClr>
              </a:buClr>
              <a:buSzPct val="70000"/>
              <a:buFontTx/>
              <a:buNone/>
              <a:defRPr sz="2400" kern="1200" baseline="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20000"/>
              </a:lnSpc>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1" name="Text Placeholder 43">
            <a:extLst>
              <a:ext uri="{FF2B5EF4-FFF2-40B4-BE49-F238E27FC236}">
                <a16:creationId xmlns:a16="http://schemas.microsoft.com/office/drawing/2014/main" xmlns="" id="{BB921D50-61CA-831B-CA54-2102DD67DF30}"/>
              </a:ext>
            </a:extLst>
          </p:cNvPr>
          <p:cNvSpPr txBox="1">
            <a:spLocks/>
          </p:cNvSpPr>
          <p:nvPr/>
        </p:nvSpPr>
        <p:spPr>
          <a:xfrm>
            <a:off x="2540000" y="5562600"/>
            <a:ext cx="6604000" cy="838200"/>
          </a:xfrm>
          <a:prstGeom prst="rect">
            <a:avLst/>
          </a:prstGeom>
        </p:spPr>
        <p:txBody>
          <a:bodyPr vert="horz" lIns="91440" tIns="45720" rIns="91440" bIns="45720" rtlCol="0">
            <a:normAutofit/>
          </a:bodyPr>
          <a:lstStyle>
            <a:lvl1pPr marL="76198" indent="0" algn="l" defTabSz="1219170" rtl="0" eaLnBrk="1" latinLnBrk="0" hangingPunct="1">
              <a:lnSpc>
                <a:spcPct val="100000"/>
              </a:lnSpc>
              <a:spcBef>
                <a:spcPct val="20000"/>
              </a:spcBef>
              <a:buClr>
                <a:schemeClr val="tx1">
                  <a:lumMod val="75000"/>
                  <a:lumOff val="25000"/>
                </a:schemeClr>
              </a:buClr>
              <a:buSzPct val="70000"/>
              <a:buFontTx/>
              <a:buNone/>
              <a:defRPr sz="2400" kern="1200" baseline="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20000"/>
              </a:lnSpc>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7" name="Pentagon 26">
            <a:extLst>
              <a:ext uri="{FF2B5EF4-FFF2-40B4-BE49-F238E27FC236}">
                <a16:creationId xmlns:a16="http://schemas.microsoft.com/office/drawing/2014/main" xmlns="" id="{7943747A-30AA-4C9E-2A7D-73F7EC92A409}"/>
              </a:ext>
            </a:extLst>
          </p:cNvPr>
          <p:cNvSpPr/>
          <p:nvPr/>
        </p:nvSpPr>
        <p:spPr>
          <a:xfrm>
            <a:off x="152400" y="381000"/>
            <a:ext cx="8458200" cy="1524000"/>
          </a:xfrm>
          <a:prstGeom prst="homePlate">
            <a:avLst/>
          </a:prstGeom>
          <a:solidFill>
            <a:schemeClr val="accent5">
              <a:alpha val="90000"/>
            </a:schemeClr>
          </a:solidFill>
          <a:ln>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l-GR" sz="1600" b="1" dirty="0" smtClean="0">
                <a:solidFill>
                  <a:srgbClr val="FFFF66"/>
                </a:solidFill>
                <a:effectLst>
                  <a:outerShdw blurRad="50800" dist="38100" dir="5400000" algn="t" rotWithShape="0">
                    <a:prstClr val="black">
                      <a:alpha val="40000"/>
                    </a:prstClr>
                  </a:outerShdw>
                </a:effectLst>
                <a:latin typeface="Cavolini" charset="0"/>
                <a:cs typeface="Cavolini" charset="0"/>
              </a:rPr>
              <a:t>Στο τέλος του α’ τετραμήνου το Β1,2 κέρδισε δύο ώρες βλέποντας </a:t>
            </a:r>
          </a:p>
          <a:p>
            <a:pPr algn="ctr"/>
            <a:r>
              <a:rPr lang="el-GR" sz="1600" b="1" dirty="0" smtClean="0">
                <a:solidFill>
                  <a:srgbClr val="FFFF66"/>
                </a:solidFill>
                <a:effectLst>
                  <a:outerShdw blurRad="50800" dist="38100" dir="5400000" algn="t" rotWithShape="0">
                    <a:prstClr val="black">
                      <a:alpha val="40000"/>
                    </a:prstClr>
                  </a:outerShdw>
                </a:effectLst>
                <a:latin typeface="Cavolini" charset="0"/>
                <a:cs typeface="Cavolini" charset="0"/>
              </a:rPr>
              <a:t>στα γαλλικά την ταινία </a:t>
            </a:r>
            <a:r>
              <a:rPr lang="en-US" sz="1600" b="1" dirty="0" smtClean="0">
                <a:solidFill>
                  <a:srgbClr val="FFFF66"/>
                </a:solidFill>
                <a:effectLst>
                  <a:outerShdw blurRad="50800" dist="38100" dir="5400000" algn="t" rotWithShape="0">
                    <a:prstClr val="black">
                      <a:alpha val="40000"/>
                    </a:prstClr>
                  </a:outerShdw>
                </a:effectLst>
                <a:latin typeface="Cavolini" charset="0"/>
                <a:cs typeface="Cavolini" charset="0"/>
              </a:rPr>
              <a:t>Ratatouille </a:t>
            </a:r>
            <a:r>
              <a:rPr lang="el-GR" sz="1600" b="1" dirty="0" smtClean="0">
                <a:solidFill>
                  <a:srgbClr val="FFFF66"/>
                </a:solidFill>
                <a:effectLst>
                  <a:outerShdw blurRad="50800" dist="38100" dir="5400000" algn="t" rotWithShape="0">
                    <a:prstClr val="black">
                      <a:alpha val="40000"/>
                    </a:prstClr>
                  </a:outerShdw>
                </a:effectLst>
                <a:latin typeface="Cavolini" charset="0"/>
                <a:cs typeface="Cavolini" charset="0"/>
              </a:rPr>
              <a:t>και συμπλήρωσε φύλλα εργασίας..</a:t>
            </a:r>
            <a:r>
              <a:rPr lang="el-GR" sz="1600" b="1" u="sng" dirty="0" smtClean="0">
                <a:solidFill>
                  <a:srgbClr val="FFFF66"/>
                </a:solidFill>
                <a:effectLst>
                  <a:outerShdw blurRad="50800" dist="38100" dir="5400000" algn="t" rotWithShape="0">
                    <a:prstClr val="black">
                      <a:alpha val="40000"/>
                    </a:prstClr>
                  </a:outerShdw>
                </a:effectLst>
                <a:latin typeface="Cavolini" charset="0"/>
                <a:cs typeface="Cavolini" charset="0"/>
              </a:rPr>
              <a:t>Επιβράβευση και μάθηση</a:t>
            </a:r>
            <a:r>
              <a:rPr lang="el-GR" sz="1600" b="1" dirty="0" smtClean="0">
                <a:solidFill>
                  <a:srgbClr val="FFFF66"/>
                </a:solidFill>
                <a:effectLst>
                  <a:outerShdw blurRad="50800" dist="38100" dir="5400000" algn="t" rotWithShape="0">
                    <a:prstClr val="black">
                      <a:alpha val="40000"/>
                    </a:prstClr>
                  </a:outerShdw>
                </a:effectLst>
                <a:latin typeface="Cavolini" charset="0"/>
                <a:cs typeface="Cavolini" charset="0"/>
              </a:rPr>
              <a:t>!!!Στο τέλος του β’ τετραμήνου επιβραβεύσαμε την προσπάθεια σε συνεργασία με το μάθημα της Φυσικής και πήγαμε μαζί εκδρομή στην Καστοριά!</a:t>
            </a:r>
            <a:endParaRPr lang="en-US" sz="1600" b="1" dirty="0">
              <a:solidFill>
                <a:srgbClr val="FFFF66"/>
              </a:solidFill>
              <a:effectLst>
                <a:outerShdw blurRad="50800" dist="38100" dir="5400000" algn="t" rotWithShape="0">
                  <a:prstClr val="black">
                    <a:alpha val="40000"/>
                  </a:prstClr>
                </a:outerShdw>
              </a:effectLst>
              <a:latin typeface="Cavolini" charset="0"/>
              <a:cs typeface="Cavolini" charset="0"/>
            </a:endParaRPr>
          </a:p>
        </p:txBody>
      </p:sp>
      <p:pic>
        <p:nvPicPr>
          <p:cNvPr id="25601" name="Picture 1" descr="C:\Users\User\AppData\Local\Microsoft\Windows\INetCache\IE\FE1E0XZH\Bonjour_c-772604[1].jpg"/>
          <p:cNvPicPr>
            <a:picLocks noChangeAspect="1" noChangeArrowheads="1"/>
          </p:cNvPicPr>
          <p:nvPr/>
        </p:nvPicPr>
        <p:blipFill>
          <a:blip r:embed="rId2" cstate="print"/>
          <a:srcRect/>
          <a:stretch>
            <a:fillRect/>
          </a:stretch>
        </p:blipFill>
        <p:spPr bwMode="auto">
          <a:xfrm>
            <a:off x="9677400" y="4191000"/>
            <a:ext cx="2438400" cy="2438400"/>
          </a:xfrm>
          <a:prstGeom prst="rect">
            <a:avLst/>
          </a:prstGeom>
          <a:noFill/>
        </p:spPr>
      </p:pic>
      <p:pic>
        <p:nvPicPr>
          <p:cNvPr id="25602" name="Picture 2" descr="C:\Users\User\AppData\Local\Microsoft\Windows\INetCache\IE\FLV21OJA\octobre_016[1].jpg"/>
          <p:cNvPicPr>
            <a:picLocks noChangeAspect="1" noChangeArrowheads="1"/>
          </p:cNvPicPr>
          <p:nvPr/>
        </p:nvPicPr>
        <p:blipFill>
          <a:blip r:embed="rId3" cstate="print"/>
          <a:srcRect/>
          <a:stretch>
            <a:fillRect/>
          </a:stretch>
        </p:blipFill>
        <p:spPr bwMode="auto">
          <a:xfrm>
            <a:off x="9776198" y="1176760"/>
            <a:ext cx="1867575" cy="1598791"/>
          </a:xfrm>
          <a:prstGeom prst="rect">
            <a:avLst/>
          </a:prstGeom>
          <a:noFill/>
        </p:spPr>
      </p:pic>
      <p:pic>
        <p:nvPicPr>
          <p:cNvPr id="3074" name="Picture 2" descr="C:\Users\User\Downloads\427839140_2679881802182796_1954858016357785146_n (1).jpg"/>
          <p:cNvPicPr>
            <a:picLocks noChangeAspect="1" noChangeArrowheads="1"/>
          </p:cNvPicPr>
          <p:nvPr/>
        </p:nvPicPr>
        <p:blipFill>
          <a:blip r:embed="rId4" cstate="print"/>
          <a:srcRect/>
          <a:stretch>
            <a:fillRect/>
          </a:stretch>
        </p:blipFill>
        <p:spPr bwMode="auto">
          <a:xfrm>
            <a:off x="228600" y="2209800"/>
            <a:ext cx="3429000" cy="1666875"/>
          </a:xfrm>
          <a:prstGeom prst="rect">
            <a:avLst/>
          </a:prstGeom>
          <a:noFill/>
        </p:spPr>
      </p:pic>
      <p:pic>
        <p:nvPicPr>
          <p:cNvPr id="3077" name="Picture 5" descr="C:\Users\User\Downloads\428037210_892650972336435_1111029638101765170_n.jpg"/>
          <p:cNvPicPr>
            <a:picLocks noChangeAspect="1" noChangeArrowheads="1"/>
          </p:cNvPicPr>
          <p:nvPr/>
        </p:nvPicPr>
        <p:blipFill>
          <a:blip r:embed="rId5" cstate="print"/>
          <a:srcRect/>
          <a:stretch>
            <a:fillRect/>
          </a:stretch>
        </p:blipFill>
        <p:spPr bwMode="auto">
          <a:xfrm>
            <a:off x="2743200" y="4038600"/>
            <a:ext cx="1893969" cy="2362200"/>
          </a:xfrm>
          <a:prstGeom prst="rect">
            <a:avLst/>
          </a:prstGeom>
          <a:noFill/>
        </p:spPr>
      </p:pic>
      <p:pic>
        <p:nvPicPr>
          <p:cNvPr id="3078" name="Picture 6" descr="C:\Users\User\Downloads\422985123_333729002996485_4805797096968761044_n.jpg"/>
          <p:cNvPicPr>
            <a:picLocks noChangeAspect="1" noChangeArrowheads="1"/>
          </p:cNvPicPr>
          <p:nvPr/>
        </p:nvPicPr>
        <p:blipFill>
          <a:blip r:embed="rId6" cstate="print"/>
          <a:srcRect/>
          <a:stretch>
            <a:fillRect/>
          </a:stretch>
        </p:blipFill>
        <p:spPr bwMode="auto">
          <a:xfrm>
            <a:off x="304800" y="4038600"/>
            <a:ext cx="2362200" cy="1148292"/>
          </a:xfrm>
          <a:prstGeom prst="rect">
            <a:avLst/>
          </a:prstGeom>
          <a:noFill/>
        </p:spPr>
      </p:pic>
      <p:pic>
        <p:nvPicPr>
          <p:cNvPr id="3079" name="Picture 7" descr="C:\Users\User\Downloads\428224185_1328341654414444_4037093399055187202_n.jpg"/>
          <p:cNvPicPr>
            <a:picLocks noChangeAspect="1" noChangeArrowheads="1"/>
          </p:cNvPicPr>
          <p:nvPr/>
        </p:nvPicPr>
        <p:blipFill>
          <a:blip r:embed="rId7" cstate="print"/>
          <a:srcRect/>
          <a:stretch>
            <a:fillRect/>
          </a:stretch>
        </p:blipFill>
        <p:spPr bwMode="auto">
          <a:xfrm>
            <a:off x="4419600" y="2057400"/>
            <a:ext cx="3864429" cy="1878542"/>
          </a:xfrm>
          <a:prstGeom prst="rect">
            <a:avLst/>
          </a:prstGeom>
          <a:noFill/>
        </p:spPr>
      </p:pic>
      <p:pic>
        <p:nvPicPr>
          <p:cNvPr id="1026" name="Picture 2" descr="C:\Users\User\Desktop\Καστοριά\441252233_433657266072571_6172785437628583660_n_censored.jpg"/>
          <p:cNvPicPr>
            <a:picLocks noChangeAspect="1" noChangeArrowheads="1"/>
          </p:cNvPicPr>
          <p:nvPr/>
        </p:nvPicPr>
        <p:blipFill>
          <a:blip r:embed="rId8" cstate="print"/>
          <a:srcRect/>
          <a:stretch>
            <a:fillRect/>
          </a:stretch>
        </p:blipFill>
        <p:spPr bwMode="auto">
          <a:xfrm>
            <a:off x="4800600" y="4038600"/>
            <a:ext cx="2819400" cy="1369777"/>
          </a:xfrm>
          <a:prstGeom prst="rect">
            <a:avLst/>
          </a:prstGeom>
          <a:noFill/>
        </p:spPr>
      </p:pic>
      <p:pic>
        <p:nvPicPr>
          <p:cNvPr id="1027" name="Picture 3" descr="C:\Users\User\Desktop\Καστοριά\440757448_978682613968646_347797852614465656_n_censored.jpg"/>
          <p:cNvPicPr>
            <a:picLocks noChangeAspect="1" noChangeArrowheads="1"/>
          </p:cNvPicPr>
          <p:nvPr/>
        </p:nvPicPr>
        <p:blipFill>
          <a:blip r:embed="rId9" cstate="print"/>
          <a:srcRect/>
          <a:stretch>
            <a:fillRect/>
          </a:stretch>
        </p:blipFill>
        <p:spPr bwMode="auto">
          <a:xfrm>
            <a:off x="6553200" y="5486400"/>
            <a:ext cx="2529840" cy="1229783"/>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xmlns="" id="{3C93D401-4A8B-DA73-1424-940C49CB13B6}"/>
              </a:ext>
            </a:extLst>
          </p:cNvPr>
          <p:cNvSpPr/>
          <p:nvPr/>
        </p:nvSpPr>
        <p:spPr>
          <a:xfrm>
            <a:off x="-60590" y="21115"/>
            <a:ext cx="11767849" cy="6858000"/>
          </a:xfrm>
          <a:custGeom>
            <a:avLst/>
            <a:gdLst>
              <a:gd name="connsiteX0" fmla="*/ 0 w 11767849"/>
              <a:gd name="connsiteY0" fmla="*/ 0 h 6858000"/>
              <a:gd name="connsiteX1" fmla="*/ 11767849 w 11767849"/>
              <a:gd name="connsiteY1" fmla="*/ 0 h 6858000"/>
              <a:gd name="connsiteX2" fmla="*/ 11767849 w 11767849"/>
              <a:gd name="connsiteY2" fmla="*/ 6858000 h 6858000"/>
              <a:gd name="connsiteX3" fmla="*/ 9279387 w 11767849"/>
              <a:gd name="connsiteY3" fmla="*/ 6857988 h 6858000"/>
              <a:gd name="connsiteX4" fmla="*/ 9278069 w 11767849"/>
              <a:gd name="connsiteY4" fmla="*/ 832335 h 6858000"/>
              <a:gd name="connsiteX5" fmla="*/ 9025484 w 11767849"/>
              <a:gd name="connsiteY5" fmla="*/ 375180 h 6858000"/>
              <a:gd name="connsiteX6" fmla="*/ 8581243 w 11767849"/>
              <a:gd name="connsiteY6" fmla="*/ 210991 h 6858000"/>
              <a:gd name="connsiteX7" fmla="*/ 8211044 w 11767849"/>
              <a:gd name="connsiteY7" fmla="*/ 190753 h 6858000"/>
              <a:gd name="connsiteX8" fmla="*/ 5906187 w 11767849"/>
              <a:gd name="connsiteY8" fmla="*/ 184591 h 6858000"/>
              <a:gd name="connsiteX9" fmla="*/ 4229832 w 11767849"/>
              <a:gd name="connsiteY9" fmla="*/ 183286 h 6858000"/>
              <a:gd name="connsiteX10" fmla="*/ 943759 w 11767849"/>
              <a:gd name="connsiteY10" fmla="*/ 182310 h 6858000"/>
              <a:gd name="connsiteX11" fmla="*/ 0 w 11767849"/>
              <a:gd name="connsiteY11" fmla="*/ 1811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7849" h="6858000">
                <a:moveTo>
                  <a:pt x="0" y="0"/>
                </a:moveTo>
                <a:lnTo>
                  <a:pt x="11767849" y="0"/>
                </a:lnTo>
                <a:cubicBezTo>
                  <a:pt x="11767849" y="2285988"/>
                  <a:pt x="11767849" y="4571987"/>
                  <a:pt x="11767849" y="6858000"/>
                </a:cubicBezTo>
                <a:cubicBezTo>
                  <a:pt x="10938725" y="6857988"/>
                  <a:pt x="10109057" y="6857988"/>
                  <a:pt x="9279387" y="6857988"/>
                </a:cubicBezTo>
                <a:cubicBezTo>
                  <a:pt x="9279426" y="4849433"/>
                  <a:pt x="9280353" y="2840890"/>
                  <a:pt x="9278069" y="832335"/>
                </a:cubicBezTo>
                <a:cubicBezTo>
                  <a:pt x="9277854" y="638931"/>
                  <a:pt x="9179921" y="488131"/>
                  <a:pt x="9025484" y="375180"/>
                </a:cubicBezTo>
                <a:cubicBezTo>
                  <a:pt x="8893377" y="278561"/>
                  <a:pt x="8741374" y="229529"/>
                  <a:pt x="8581243" y="210991"/>
                </a:cubicBezTo>
                <a:cubicBezTo>
                  <a:pt x="8458672" y="196789"/>
                  <a:pt x="8334529" y="191324"/>
                  <a:pt x="8211044" y="190753"/>
                </a:cubicBezTo>
                <a:cubicBezTo>
                  <a:pt x="7442764" y="187292"/>
                  <a:pt x="6674482" y="185949"/>
                  <a:pt x="5906187" y="184591"/>
                </a:cubicBezTo>
                <a:cubicBezTo>
                  <a:pt x="5347402" y="183603"/>
                  <a:pt x="4788617" y="183501"/>
                  <a:pt x="4229832" y="183286"/>
                </a:cubicBezTo>
                <a:cubicBezTo>
                  <a:pt x="3134479" y="182867"/>
                  <a:pt x="2039113" y="182779"/>
                  <a:pt x="943759" y="182310"/>
                </a:cubicBezTo>
                <a:lnTo>
                  <a:pt x="0" y="181115"/>
                </a:lnTo>
                <a:close/>
              </a:path>
            </a:pathLst>
          </a:custGeom>
          <a:gradFill>
            <a:gsLst>
              <a:gs pos="81000">
                <a:schemeClr val="accent5">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 name="Freeform: Shape 2">
            <a:extLst>
              <a:ext uri="{FF2B5EF4-FFF2-40B4-BE49-F238E27FC236}">
                <a16:creationId xmlns:a16="http://schemas.microsoft.com/office/drawing/2014/main" xmlns="" id="{29C62E36-72CF-E8EA-4262-F46FE1ECF230}"/>
              </a:ext>
            </a:extLst>
          </p:cNvPr>
          <p:cNvSpPr/>
          <p:nvPr/>
        </p:nvSpPr>
        <p:spPr>
          <a:xfrm>
            <a:off x="-60591" y="10098"/>
            <a:ext cx="11857822" cy="6858000"/>
          </a:xfrm>
          <a:custGeom>
            <a:avLst/>
            <a:gdLst>
              <a:gd name="connsiteX0" fmla="*/ 0 w 11857822"/>
              <a:gd name="connsiteY0" fmla="*/ 0 h 6858000"/>
              <a:gd name="connsiteX1" fmla="*/ 11857822 w 11857822"/>
              <a:gd name="connsiteY1" fmla="*/ 0 h 6858000"/>
              <a:gd name="connsiteX2" fmla="*/ 11857822 w 11857822"/>
              <a:gd name="connsiteY2" fmla="*/ 6858000 h 6858000"/>
              <a:gd name="connsiteX3" fmla="*/ 9369360 w 11857822"/>
              <a:gd name="connsiteY3" fmla="*/ 6857988 h 6858000"/>
              <a:gd name="connsiteX4" fmla="*/ 9368042 w 11857822"/>
              <a:gd name="connsiteY4" fmla="*/ 832335 h 6858000"/>
              <a:gd name="connsiteX5" fmla="*/ 9115457 w 11857822"/>
              <a:gd name="connsiteY5" fmla="*/ 375180 h 6858000"/>
              <a:gd name="connsiteX6" fmla="*/ 8671216 w 11857822"/>
              <a:gd name="connsiteY6" fmla="*/ 210991 h 6858000"/>
              <a:gd name="connsiteX7" fmla="*/ 8301017 w 11857822"/>
              <a:gd name="connsiteY7" fmla="*/ 190753 h 6858000"/>
              <a:gd name="connsiteX8" fmla="*/ 5996160 w 11857822"/>
              <a:gd name="connsiteY8" fmla="*/ 184591 h 6858000"/>
              <a:gd name="connsiteX9" fmla="*/ 4319805 w 11857822"/>
              <a:gd name="connsiteY9" fmla="*/ 183286 h 6858000"/>
              <a:gd name="connsiteX10" fmla="*/ 1033733 w 11857822"/>
              <a:gd name="connsiteY10" fmla="*/ 182310 h 6858000"/>
              <a:gd name="connsiteX11" fmla="*/ 0 w 11857822"/>
              <a:gd name="connsiteY11" fmla="*/ 181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7822" h="6858000">
                <a:moveTo>
                  <a:pt x="0" y="0"/>
                </a:moveTo>
                <a:lnTo>
                  <a:pt x="11857822" y="0"/>
                </a:lnTo>
                <a:cubicBezTo>
                  <a:pt x="11857822" y="2285988"/>
                  <a:pt x="11857822" y="4571987"/>
                  <a:pt x="11857822" y="6858000"/>
                </a:cubicBezTo>
                <a:cubicBezTo>
                  <a:pt x="11028698" y="6857988"/>
                  <a:pt x="10199030" y="6857988"/>
                  <a:pt x="9369360" y="6857988"/>
                </a:cubicBezTo>
                <a:cubicBezTo>
                  <a:pt x="9369399" y="4849433"/>
                  <a:pt x="9370326" y="2840890"/>
                  <a:pt x="9368042" y="832335"/>
                </a:cubicBezTo>
                <a:cubicBezTo>
                  <a:pt x="9367827" y="638931"/>
                  <a:pt x="9269894" y="488131"/>
                  <a:pt x="9115457" y="375180"/>
                </a:cubicBezTo>
                <a:cubicBezTo>
                  <a:pt x="8983350" y="278561"/>
                  <a:pt x="8831347" y="229529"/>
                  <a:pt x="8671216" y="210991"/>
                </a:cubicBezTo>
                <a:cubicBezTo>
                  <a:pt x="8548645" y="196789"/>
                  <a:pt x="8424502" y="191324"/>
                  <a:pt x="8301017" y="190753"/>
                </a:cubicBezTo>
                <a:cubicBezTo>
                  <a:pt x="7532737" y="187292"/>
                  <a:pt x="6764455" y="185949"/>
                  <a:pt x="5996160" y="184591"/>
                </a:cubicBezTo>
                <a:cubicBezTo>
                  <a:pt x="5437375" y="183603"/>
                  <a:pt x="4878590" y="183501"/>
                  <a:pt x="4319805" y="183286"/>
                </a:cubicBezTo>
                <a:cubicBezTo>
                  <a:pt x="3224452" y="182867"/>
                  <a:pt x="2129086" y="182779"/>
                  <a:pt x="1033733" y="182310"/>
                </a:cubicBezTo>
                <a:lnTo>
                  <a:pt x="0" y="181001"/>
                </a:lnTo>
                <a:close/>
              </a:path>
            </a:pathLst>
          </a:custGeom>
          <a:gradFill>
            <a:gsLst>
              <a:gs pos="73000">
                <a:schemeClr val="accent1">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6" name="Freeform: Shape 5">
            <a:extLst>
              <a:ext uri="{FF2B5EF4-FFF2-40B4-BE49-F238E27FC236}">
                <a16:creationId xmlns:a16="http://schemas.microsoft.com/office/drawing/2014/main" xmlns="" id="{C18AF355-5FDF-61E0-1DFF-78AA4FC5A06B}"/>
              </a:ext>
            </a:extLst>
          </p:cNvPr>
          <p:cNvSpPr/>
          <p:nvPr/>
        </p:nvSpPr>
        <p:spPr>
          <a:xfrm>
            <a:off x="-60590" y="10098"/>
            <a:ext cx="11947795" cy="6858000"/>
          </a:xfrm>
          <a:custGeom>
            <a:avLst/>
            <a:gdLst>
              <a:gd name="connsiteX0" fmla="*/ 0 w 11947795"/>
              <a:gd name="connsiteY0" fmla="*/ 0 h 6858000"/>
              <a:gd name="connsiteX1" fmla="*/ 11947795 w 11947795"/>
              <a:gd name="connsiteY1" fmla="*/ 0 h 6858000"/>
              <a:gd name="connsiteX2" fmla="*/ 11947795 w 11947795"/>
              <a:gd name="connsiteY2" fmla="*/ 6858000 h 6858000"/>
              <a:gd name="connsiteX3" fmla="*/ 9459333 w 11947795"/>
              <a:gd name="connsiteY3" fmla="*/ 6857988 h 6858000"/>
              <a:gd name="connsiteX4" fmla="*/ 9458015 w 11947795"/>
              <a:gd name="connsiteY4" fmla="*/ 832335 h 6858000"/>
              <a:gd name="connsiteX5" fmla="*/ 9205430 w 11947795"/>
              <a:gd name="connsiteY5" fmla="*/ 375180 h 6858000"/>
              <a:gd name="connsiteX6" fmla="*/ 8761189 w 11947795"/>
              <a:gd name="connsiteY6" fmla="*/ 210991 h 6858000"/>
              <a:gd name="connsiteX7" fmla="*/ 8390990 w 11947795"/>
              <a:gd name="connsiteY7" fmla="*/ 190753 h 6858000"/>
              <a:gd name="connsiteX8" fmla="*/ 6086133 w 11947795"/>
              <a:gd name="connsiteY8" fmla="*/ 184591 h 6858000"/>
              <a:gd name="connsiteX9" fmla="*/ 4409778 w 11947795"/>
              <a:gd name="connsiteY9" fmla="*/ 183286 h 6858000"/>
              <a:gd name="connsiteX10" fmla="*/ 1123705 w 11947795"/>
              <a:gd name="connsiteY10" fmla="*/ 182310 h 6858000"/>
              <a:gd name="connsiteX11" fmla="*/ 0 w 11947795"/>
              <a:gd name="connsiteY11" fmla="*/ 1808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47795" h="6858000">
                <a:moveTo>
                  <a:pt x="0" y="0"/>
                </a:moveTo>
                <a:lnTo>
                  <a:pt x="11947795" y="0"/>
                </a:lnTo>
                <a:cubicBezTo>
                  <a:pt x="11947795" y="2285988"/>
                  <a:pt x="11947795" y="4571987"/>
                  <a:pt x="11947795" y="6858000"/>
                </a:cubicBezTo>
                <a:cubicBezTo>
                  <a:pt x="11118671" y="6857988"/>
                  <a:pt x="10289003" y="6857988"/>
                  <a:pt x="9459333" y="6857988"/>
                </a:cubicBezTo>
                <a:cubicBezTo>
                  <a:pt x="9459372" y="4849433"/>
                  <a:pt x="9460299" y="2840890"/>
                  <a:pt x="9458015" y="832335"/>
                </a:cubicBezTo>
                <a:cubicBezTo>
                  <a:pt x="9457800" y="638931"/>
                  <a:pt x="9359867" y="488131"/>
                  <a:pt x="9205430" y="375180"/>
                </a:cubicBezTo>
                <a:cubicBezTo>
                  <a:pt x="9073323" y="278561"/>
                  <a:pt x="8921320" y="229529"/>
                  <a:pt x="8761189" y="210991"/>
                </a:cubicBezTo>
                <a:cubicBezTo>
                  <a:pt x="8638618" y="196789"/>
                  <a:pt x="8514475" y="191324"/>
                  <a:pt x="8390990" y="190753"/>
                </a:cubicBezTo>
                <a:cubicBezTo>
                  <a:pt x="7622710" y="187292"/>
                  <a:pt x="6854428" y="185949"/>
                  <a:pt x="6086133" y="184591"/>
                </a:cubicBezTo>
                <a:cubicBezTo>
                  <a:pt x="5527348" y="183603"/>
                  <a:pt x="4968563" y="183501"/>
                  <a:pt x="4409778" y="183286"/>
                </a:cubicBezTo>
                <a:cubicBezTo>
                  <a:pt x="3314425" y="182867"/>
                  <a:pt x="2219059" y="182779"/>
                  <a:pt x="1123705" y="182310"/>
                </a:cubicBezTo>
                <a:lnTo>
                  <a:pt x="0" y="180888"/>
                </a:lnTo>
                <a:close/>
              </a:path>
            </a:pathLst>
          </a:custGeom>
          <a:gradFill>
            <a:gsLst>
              <a:gs pos="57000">
                <a:schemeClr val="accent3">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Freeform: Shape 7">
            <a:extLst>
              <a:ext uri="{FF2B5EF4-FFF2-40B4-BE49-F238E27FC236}">
                <a16:creationId xmlns:a16="http://schemas.microsoft.com/office/drawing/2014/main" xmlns="" id="{303C47CC-4571-A6AF-FA61-F3990E3CE4ED}"/>
              </a:ext>
            </a:extLst>
          </p:cNvPr>
          <p:cNvSpPr/>
          <p:nvPr/>
        </p:nvSpPr>
        <p:spPr>
          <a:xfrm>
            <a:off x="-60590" y="10098"/>
            <a:ext cx="12034091" cy="6858000"/>
          </a:xfrm>
          <a:custGeom>
            <a:avLst/>
            <a:gdLst>
              <a:gd name="connsiteX0" fmla="*/ 0 w 12034091"/>
              <a:gd name="connsiteY0" fmla="*/ 0 h 6858000"/>
              <a:gd name="connsiteX1" fmla="*/ 12034091 w 12034091"/>
              <a:gd name="connsiteY1" fmla="*/ 0 h 6858000"/>
              <a:gd name="connsiteX2" fmla="*/ 12034091 w 12034091"/>
              <a:gd name="connsiteY2" fmla="*/ 6858000 h 6858000"/>
              <a:gd name="connsiteX3" fmla="*/ 9545629 w 12034091"/>
              <a:gd name="connsiteY3" fmla="*/ 6857988 h 6858000"/>
              <a:gd name="connsiteX4" fmla="*/ 9544311 w 12034091"/>
              <a:gd name="connsiteY4" fmla="*/ 832335 h 6858000"/>
              <a:gd name="connsiteX5" fmla="*/ 9291726 w 12034091"/>
              <a:gd name="connsiteY5" fmla="*/ 375180 h 6858000"/>
              <a:gd name="connsiteX6" fmla="*/ 8847485 w 12034091"/>
              <a:gd name="connsiteY6" fmla="*/ 210991 h 6858000"/>
              <a:gd name="connsiteX7" fmla="*/ 8477286 w 12034091"/>
              <a:gd name="connsiteY7" fmla="*/ 190753 h 6858000"/>
              <a:gd name="connsiteX8" fmla="*/ 6172429 w 12034091"/>
              <a:gd name="connsiteY8" fmla="*/ 184591 h 6858000"/>
              <a:gd name="connsiteX9" fmla="*/ 4496074 w 12034091"/>
              <a:gd name="connsiteY9" fmla="*/ 183286 h 6858000"/>
              <a:gd name="connsiteX10" fmla="*/ 1210002 w 12034091"/>
              <a:gd name="connsiteY10" fmla="*/ 182310 h 6858000"/>
              <a:gd name="connsiteX11" fmla="*/ 0 w 12034091"/>
              <a:gd name="connsiteY11" fmla="*/ 1807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4091" h="6858000">
                <a:moveTo>
                  <a:pt x="0" y="0"/>
                </a:moveTo>
                <a:lnTo>
                  <a:pt x="12034091" y="0"/>
                </a:lnTo>
                <a:cubicBezTo>
                  <a:pt x="12034091" y="2285988"/>
                  <a:pt x="12034091" y="4571987"/>
                  <a:pt x="12034091" y="6858000"/>
                </a:cubicBezTo>
                <a:cubicBezTo>
                  <a:pt x="11204967" y="6857988"/>
                  <a:pt x="10375299" y="6857988"/>
                  <a:pt x="9545629" y="6857988"/>
                </a:cubicBezTo>
                <a:cubicBezTo>
                  <a:pt x="9545668" y="4849433"/>
                  <a:pt x="9546595" y="2840890"/>
                  <a:pt x="9544311" y="832335"/>
                </a:cubicBezTo>
                <a:cubicBezTo>
                  <a:pt x="9544096" y="638931"/>
                  <a:pt x="9446163" y="488131"/>
                  <a:pt x="9291726" y="375180"/>
                </a:cubicBezTo>
                <a:cubicBezTo>
                  <a:pt x="9159619" y="278561"/>
                  <a:pt x="9007616" y="229529"/>
                  <a:pt x="8847485" y="210991"/>
                </a:cubicBezTo>
                <a:cubicBezTo>
                  <a:pt x="8724914" y="196789"/>
                  <a:pt x="8600771" y="191324"/>
                  <a:pt x="8477286" y="190753"/>
                </a:cubicBezTo>
                <a:cubicBezTo>
                  <a:pt x="7709006" y="187292"/>
                  <a:pt x="6940724" y="185949"/>
                  <a:pt x="6172429" y="184591"/>
                </a:cubicBezTo>
                <a:cubicBezTo>
                  <a:pt x="5613644" y="183603"/>
                  <a:pt x="5054859" y="183501"/>
                  <a:pt x="4496074" y="183286"/>
                </a:cubicBezTo>
                <a:cubicBezTo>
                  <a:pt x="3400721" y="182867"/>
                  <a:pt x="2305355" y="182779"/>
                  <a:pt x="1210002" y="182310"/>
                </a:cubicBezTo>
                <a:lnTo>
                  <a:pt x="0" y="180778"/>
                </a:lnTo>
                <a:close/>
              </a:path>
            </a:pathLst>
          </a:custGeom>
          <a:gradFill>
            <a:gsLst>
              <a:gs pos="61000">
                <a:schemeClr val="accent6">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Freeform: Shape 8">
            <a:extLst>
              <a:ext uri="{FF2B5EF4-FFF2-40B4-BE49-F238E27FC236}">
                <a16:creationId xmlns:a16="http://schemas.microsoft.com/office/drawing/2014/main" xmlns="" id="{F62E7C11-C6A4-D196-8A71-A0392E17A0E4}"/>
              </a:ext>
            </a:extLst>
          </p:cNvPr>
          <p:cNvSpPr/>
          <p:nvPr/>
        </p:nvSpPr>
        <p:spPr>
          <a:xfrm>
            <a:off x="-60590" y="11936"/>
            <a:ext cx="12113047" cy="6858000"/>
          </a:xfrm>
          <a:custGeom>
            <a:avLst/>
            <a:gdLst>
              <a:gd name="connsiteX0" fmla="*/ 0 w 12113047"/>
              <a:gd name="connsiteY0" fmla="*/ 0 h 6858000"/>
              <a:gd name="connsiteX1" fmla="*/ 12113047 w 12113047"/>
              <a:gd name="connsiteY1" fmla="*/ 0 h 6858000"/>
              <a:gd name="connsiteX2" fmla="*/ 12113047 w 12113047"/>
              <a:gd name="connsiteY2" fmla="*/ 6858000 h 6858000"/>
              <a:gd name="connsiteX3" fmla="*/ 9624585 w 12113047"/>
              <a:gd name="connsiteY3" fmla="*/ 6857988 h 6858000"/>
              <a:gd name="connsiteX4" fmla="*/ 9623267 w 12113047"/>
              <a:gd name="connsiteY4" fmla="*/ 832335 h 6858000"/>
              <a:gd name="connsiteX5" fmla="*/ 9370682 w 12113047"/>
              <a:gd name="connsiteY5" fmla="*/ 375180 h 6858000"/>
              <a:gd name="connsiteX6" fmla="*/ 8926441 w 12113047"/>
              <a:gd name="connsiteY6" fmla="*/ 210991 h 6858000"/>
              <a:gd name="connsiteX7" fmla="*/ 8556242 w 12113047"/>
              <a:gd name="connsiteY7" fmla="*/ 190753 h 6858000"/>
              <a:gd name="connsiteX8" fmla="*/ 6251385 w 12113047"/>
              <a:gd name="connsiteY8" fmla="*/ 184591 h 6858000"/>
              <a:gd name="connsiteX9" fmla="*/ 4575030 w 12113047"/>
              <a:gd name="connsiteY9" fmla="*/ 183286 h 6858000"/>
              <a:gd name="connsiteX10" fmla="*/ 1288958 w 12113047"/>
              <a:gd name="connsiteY10" fmla="*/ 182309 h 6858000"/>
              <a:gd name="connsiteX11" fmla="*/ 0 w 12113047"/>
              <a:gd name="connsiteY11" fmla="*/ 1806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3047" h="6858000">
                <a:moveTo>
                  <a:pt x="0" y="0"/>
                </a:moveTo>
                <a:lnTo>
                  <a:pt x="12113047" y="0"/>
                </a:lnTo>
                <a:cubicBezTo>
                  <a:pt x="12113047" y="2285988"/>
                  <a:pt x="12113047" y="4571987"/>
                  <a:pt x="12113047" y="6858000"/>
                </a:cubicBezTo>
                <a:cubicBezTo>
                  <a:pt x="11283923" y="6857988"/>
                  <a:pt x="10454255" y="6857988"/>
                  <a:pt x="9624585" y="6857988"/>
                </a:cubicBezTo>
                <a:cubicBezTo>
                  <a:pt x="9624624" y="4849433"/>
                  <a:pt x="9625551" y="2840890"/>
                  <a:pt x="9623267" y="832335"/>
                </a:cubicBezTo>
                <a:cubicBezTo>
                  <a:pt x="9623052" y="638931"/>
                  <a:pt x="9525119" y="488131"/>
                  <a:pt x="9370682" y="375180"/>
                </a:cubicBezTo>
                <a:cubicBezTo>
                  <a:pt x="9238575" y="278561"/>
                  <a:pt x="9086572" y="229529"/>
                  <a:pt x="8926441" y="210991"/>
                </a:cubicBezTo>
                <a:cubicBezTo>
                  <a:pt x="8803870" y="196789"/>
                  <a:pt x="8679727" y="191324"/>
                  <a:pt x="8556242" y="190753"/>
                </a:cubicBezTo>
                <a:cubicBezTo>
                  <a:pt x="7787962" y="187292"/>
                  <a:pt x="7019680" y="185948"/>
                  <a:pt x="6251385" y="184591"/>
                </a:cubicBezTo>
                <a:cubicBezTo>
                  <a:pt x="5692600" y="183603"/>
                  <a:pt x="5133815" y="183501"/>
                  <a:pt x="4575030" y="183286"/>
                </a:cubicBezTo>
                <a:cubicBezTo>
                  <a:pt x="3479677" y="182867"/>
                  <a:pt x="2384311" y="182778"/>
                  <a:pt x="1288958" y="182309"/>
                </a:cubicBezTo>
                <a:lnTo>
                  <a:pt x="0" y="180678"/>
                </a:lnTo>
                <a:close/>
              </a:path>
            </a:pathLst>
          </a:custGeom>
          <a:gradFill>
            <a:gsLst>
              <a:gs pos="72000">
                <a:schemeClr val="accent4"/>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0" name="Graphic 4">
            <a:extLst>
              <a:ext uri="{FF2B5EF4-FFF2-40B4-BE49-F238E27FC236}">
                <a16:creationId xmlns:a16="http://schemas.microsoft.com/office/drawing/2014/main" xmlns="" id="{59DB46BE-2BC9-BD01-F8A9-E6B92B4D833B}"/>
              </a:ext>
            </a:extLst>
          </p:cNvPr>
          <p:cNvSpPr/>
          <p:nvPr/>
        </p:nvSpPr>
        <p:spPr>
          <a:xfrm>
            <a:off x="-60591" y="-76200"/>
            <a:ext cx="12291153" cy="6968169"/>
          </a:xfrm>
          <a:custGeom>
            <a:avLst/>
            <a:gdLst>
              <a:gd name="connsiteX0" fmla="*/ 9762032 w 12265493"/>
              <a:gd name="connsiteY0" fmla="*/ 6799591 h 6799603"/>
              <a:gd name="connsiteX1" fmla="*/ 9760706 w 12265493"/>
              <a:gd name="connsiteY1" fmla="*/ 825247 h 6799603"/>
              <a:gd name="connsiteX2" fmla="*/ 9506598 w 12265493"/>
              <a:gd name="connsiteY2" fmla="*/ 371985 h 6799603"/>
              <a:gd name="connsiteX3" fmla="*/ 9059679 w 12265493"/>
              <a:gd name="connsiteY3" fmla="*/ 209194 h 6799603"/>
              <a:gd name="connsiteX4" fmla="*/ 8687249 w 12265493"/>
              <a:gd name="connsiteY4" fmla="*/ 189129 h 6799603"/>
              <a:gd name="connsiteX5" fmla="*/ 6368498 w 12265493"/>
              <a:gd name="connsiteY5" fmla="*/ 183019 h 6799603"/>
              <a:gd name="connsiteX6" fmla="*/ 4682038 w 12265493"/>
              <a:gd name="connsiteY6" fmla="*/ 181725 h 6799603"/>
              <a:gd name="connsiteX7" fmla="*/ 1376157 w 12265493"/>
              <a:gd name="connsiteY7" fmla="*/ 180757 h 6799603"/>
              <a:gd name="connsiteX8" fmla="*/ 34699 w 12265493"/>
              <a:gd name="connsiteY8" fmla="*/ 179084 h 6799603"/>
              <a:gd name="connsiteX9" fmla="*/ 0 w 12265493"/>
              <a:gd name="connsiteY9" fmla="*/ 176268 h 6799603"/>
              <a:gd name="connsiteX10" fmla="*/ 0 w 12265493"/>
              <a:gd name="connsiteY10" fmla="*/ 0 h 6799603"/>
              <a:gd name="connsiteX11" fmla="*/ 12265494 w 12265493"/>
              <a:gd name="connsiteY11" fmla="*/ 0 h 6799603"/>
              <a:gd name="connsiteX12" fmla="*/ 12265494 w 12265493"/>
              <a:gd name="connsiteY12" fmla="*/ 6799603 h 6799603"/>
              <a:gd name="connsiteX13" fmla="*/ 9762032 w 12265493"/>
              <a:gd name="connsiteY13" fmla="*/ 6799591 h 6799603"/>
              <a:gd name="connsiteX0" fmla="*/ 9762032 w 12265494"/>
              <a:gd name="connsiteY0" fmla="*/ 6865129 h 6865141"/>
              <a:gd name="connsiteX1" fmla="*/ 9760706 w 12265494"/>
              <a:gd name="connsiteY1" fmla="*/ 890785 h 6865141"/>
              <a:gd name="connsiteX2" fmla="*/ 9506598 w 12265494"/>
              <a:gd name="connsiteY2" fmla="*/ 437523 h 6865141"/>
              <a:gd name="connsiteX3" fmla="*/ 9059679 w 12265494"/>
              <a:gd name="connsiteY3" fmla="*/ 274732 h 6865141"/>
              <a:gd name="connsiteX4" fmla="*/ 8687249 w 12265494"/>
              <a:gd name="connsiteY4" fmla="*/ 254667 h 6865141"/>
              <a:gd name="connsiteX5" fmla="*/ 6368498 w 12265494"/>
              <a:gd name="connsiteY5" fmla="*/ 248557 h 6865141"/>
              <a:gd name="connsiteX6" fmla="*/ 4682038 w 12265494"/>
              <a:gd name="connsiteY6" fmla="*/ 247263 h 6865141"/>
              <a:gd name="connsiteX7" fmla="*/ 1376157 w 12265494"/>
              <a:gd name="connsiteY7" fmla="*/ 246295 h 6865141"/>
              <a:gd name="connsiteX8" fmla="*/ 34699 w 12265494"/>
              <a:gd name="connsiteY8" fmla="*/ 244622 h 6865141"/>
              <a:gd name="connsiteX9" fmla="*/ 0 w 12265494"/>
              <a:gd name="connsiteY9" fmla="*/ 241806 h 6865141"/>
              <a:gd name="connsiteX10" fmla="*/ 0 w 12265494"/>
              <a:gd name="connsiteY10" fmla="*/ 65538 h 6865141"/>
              <a:gd name="connsiteX11" fmla="*/ 12265494 w 12265494"/>
              <a:gd name="connsiteY11" fmla="*/ 0 h 6865141"/>
              <a:gd name="connsiteX12" fmla="*/ 12265494 w 12265494"/>
              <a:gd name="connsiteY12" fmla="*/ 6865141 h 6865141"/>
              <a:gd name="connsiteX13" fmla="*/ 9762032 w 12265494"/>
              <a:gd name="connsiteY13" fmla="*/ 6865129 h 6865141"/>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11083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320910"/>
              <a:gd name="connsiteY0" fmla="*/ 6886975 h 6886987"/>
              <a:gd name="connsiteX1" fmla="*/ 9760706 w 12320910"/>
              <a:gd name="connsiteY1" fmla="*/ 912631 h 6886987"/>
              <a:gd name="connsiteX2" fmla="*/ 9506598 w 12320910"/>
              <a:gd name="connsiteY2" fmla="*/ 459369 h 6886987"/>
              <a:gd name="connsiteX3" fmla="*/ 9059679 w 12320910"/>
              <a:gd name="connsiteY3" fmla="*/ 296578 h 6886987"/>
              <a:gd name="connsiteX4" fmla="*/ 8687249 w 12320910"/>
              <a:gd name="connsiteY4" fmla="*/ 276513 h 6886987"/>
              <a:gd name="connsiteX5" fmla="*/ 6368498 w 12320910"/>
              <a:gd name="connsiteY5" fmla="*/ 270403 h 6886987"/>
              <a:gd name="connsiteX6" fmla="*/ 4682038 w 12320910"/>
              <a:gd name="connsiteY6" fmla="*/ 269109 h 6886987"/>
              <a:gd name="connsiteX7" fmla="*/ 1376157 w 12320910"/>
              <a:gd name="connsiteY7" fmla="*/ 268141 h 6886987"/>
              <a:gd name="connsiteX8" fmla="*/ 34699 w 12320910"/>
              <a:gd name="connsiteY8" fmla="*/ 266468 h 6886987"/>
              <a:gd name="connsiteX9" fmla="*/ 0 w 12320910"/>
              <a:gd name="connsiteY9" fmla="*/ 263652 h 6886987"/>
              <a:gd name="connsiteX10" fmla="*/ 0 w 12320910"/>
              <a:gd name="connsiteY10" fmla="*/ 0 h 6886987"/>
              <a:gd name="connsiteX11" fmla="*/ 12320910 w 12320910"/>
              <a:gd name="connsiteY11" fmla="*/ 0 h 6886987"/>
              <a:gd name="connsiteX12" fmla="*/ 12265494 w 12320910"/>
              <a:gd name="connsiteY12" fmla="*/ 6886987 h 6886987"/>
              <a:gd name="connsiteX13" fmla="*/ 9762032 w 12320910"/>
              <a:gd name="connsiteY13" fmla="*/ 6886975 h 6886987"/>
              <a:gd name="connsiteX0" fmla="*/ 9762032 w 12365244"/>
              <a:gd name="connsiteY0" fmla="*/ 6886975 h 6908833"/>
              <a:gd name="connsiteX1" fmla="*/ 9760706 w 12365244"/>
              <a:gd name="connsiteY1" fmla="*/ 912631 h 6908833"/>
              <a:gd name="connsiteX2" fmla="*/ 9506598 w 12365244"/>
              <a:gd name="connsiteY2" fmla="*/ 459369 h 6908833"/>
              <a:gd name="connsiteX3" fmla="*/ 9059679 w 12365244"/>
              <a:gd name="connsiteY3" fmla="*/ 296578 h 6908833"/>
              <a:gd name="connsiteX4" fmla="*/ 8687249 w 12365244"/>
              <a:gd name="connsiteY4" fmla="*/ 276513 h 6908833"/>
              <a:gd name="connsiteX5" fmla="*/ 6368498 w 12365244"/>
              <a:gd name="connsiteY5" fmla="*/ 270403 h 6908833"/>
              <a:gd name="connsiteX6" fmla="*/ 4682038 w 12365244"/>
              <a:gd name="connsiteY6" fmla="*/ 269109 h 6908833"/>
              <a:gd name="connsiteX7" fmla="*/ 1376157 w 12365244"/>
              <a:gd name="connsiteY7" fmla="*/ 268141 h 6908833"/>
              <a:gd name="connsiteX8" fmla="*/ 34699 w 12365244"/>
              <a:gd name="connsiteY8" fmla="*/ 266468 h 6908833"/>
              <a:gd name="connsiteX9" fmla="*/ 0 w 12365244"/>
              <a:gd name="connsiteY9" fmla="*/ 263652 h 6908833"/>
              <a:gd name="connsiteX10" fmla="*/ 0 w 12365244"/>
              <a:gd name="connsiteY10" fmla="*/ 0 h 6908833"/>
              <a:gd name="connsiteX11" fmla="*/ 12320910 w 12365244"/>
              <a:gd name="connsiteY11" fmla="*/ 0 h 6908833"/>
              <a:gd name="connsiteX12" fmla="*/ 12365244 w 12365244"/>
              <a:gd name="connsiteY12" fmla="*/ 6908833 h 6908833"/>
              <a:gd name="connsiteX13" fmla="*/ 9762032 w 12365244"/>
              <a:gd name="connsiteY13" fmla="*/ 6886975 h 690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5244" h="6908833">
                <a:moveTo>
                  <a:pt x="9762032" y="6886975"/>
                </a:moveTo>
                <a:cubicBezTo>
                  <a:pt x="9762071" y="4895523"/>
                  <a:pt x="9763003" y="2904083"/>
                  <a:pt x="9760706" y="912631"/>
                </a:cubicBezTo>
                <a:cubicBezTo>
                  <a:pt x="9760489" y="720874"/>
                  <a:pt x="9661966" y="571358"/>
                  <a:pt x="9506598" y="459369"/>
                </a:cubicBezTo>
                <a:cubicBezTo>
                  <a:pt x="9373695" y="363573"/>
                  <a:pt x="9220776" y="314958"/>
                  <a:pt x="9059679" y="296578"/>
                </a:cubicBezTo>
                <a:cubicBezTo>
                  <a:pt x="8936369" y="282497"/>
                  <a:pt x="8811478" y="277079"/>
                  <a:pt x="8687249" y="276513"/>
                </a:cubicBezTo>
                <a:lnTo>
                  <a:pt x="6368498" y="270403"/>
                </a:lnTo>
                <a:lnTo>
                  <a:pt x="4682038" y="269109"/>
                </a:lnTo>
                <a:lnTo>
                  <a:pt x="1376157" y="268141"/>
                </a:lnTo>
                <a:lnTo>
                  <a:pt x="34699" y="266468"/>
                </a:lnTo>
                <a:cubicBezTo>
                  <a:pt x="23129" y="266456"/>
                  <a:pt x="11571" y="264633"/>
                  <a:pt x="0" y="263652"/>
                </a:cubicBezTo>
                <a:lnTo>
                  <a:pt x="0" y="0"/>
                </a:lnTo>
                <a:lnTo>
                  <a:pt x="12320910" y="0"/>
                </a:lnTo>
                <a:lnTo>
                  <a:pt x="12365244" y="6908833"/>
                </a:lnTo>
                <a:lnTo>
                  <a:pt x="9762032" y="6886975"/>
                </a:lnTo>
                <a:close/>
              </a:path>
            </a:pathLst>
          </a:custGeom>
          <a:gradFill>
            <a:gsLst>
              <a:gs pos="79000">
                <a:schemeClr val="bg2">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xmlns="" val="2564291965"/>
              </p:ext>
            </p:extLst>
          </p:nvPr>
        </p:nvGraphicFramePr>
        <p:xfrm>
          <a:off x="685800" y="2057400"/>
          <a:ext cx="8135648" cy="46982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20">
            <a:extLst>
              <a:ext uri="{FF2B5EF4-FFF2-40B4-BE49-F238E27FC236}">
                <a16:creationId xmlns:a16="http://schemas.microsoft.com/office/drawing/2014/main" xmlns="" id="{77AE11CB-4CF4-A311-2A45-D44EA3AF71D1}"/>
              </a:ext>
            </a:extLst>
          </p:cNvPr>
          <p:cNvPicPr>
            <a:picLocks noChangeAspect="1"/>
          </p:cNvPicPr>
          <p:nvPr/>
        </p:nvPicPr>
        <p:blipFill>
          <a:blip r:embed="rId8" cstate="print"/>
          <a:stretch>
            <a:fillRect/>
          </a:stretch>
        </p:blipFill>
        <p:spPr>
          <a:xfrm>
            <a:off x="7942878" y="-179860"/>
            <a:ext cx="5059475" cy="3481551"/>
          </a:xfrm>
          <a:prstGeom prst="rect">
            <a:avLst/>
          </a:prstGeom>
        </p:spPr>
      </p:pic>
      <p:pic>
        <p:nvPicPr>
          <p:cNvPr id="22" name="Picture 21">
            <a:extLst>
              <a:ext uri="{FF2B5EF4-FFF2-40B4-BE49-F238E27FC236}">
                <a16:creationId xmlns:a16="http://schemas.microsoft.com/office/drawing/2014/main" xmlns="" id="{7113118D-290C-37F6-15C9-0D347EE93CAB}"/>
              </a:ext>
            </a:extLst>
          </p:cNvPr>
          <p:cNvPicPr>
            <a:picLocks noChangeAspect="1"/>
          </p:cNvPicPr>
          <p:nvPr/>
        </p:nvPicPr>
        <p:blipFill>
          <a:blip r:embed="rId9" cstate="print">
            <a:duotone>
              <a:schemeClr val="accent4">
                <a:shade val="45000"/>
                <a:satMod val="135000"/>
              </a:schemeClr>
              <a:prstClr val="white"/>
            </a:duotone>
          </a:blip>
          <a:stretch>
            <a:fillRect/>
          </a:stretch>
        </p:blipFill>
        <p:spPr>
          <a:xfrm flipH="1">
            <a:off x="0" y="1752600"/>
            <a:ext cx="680365" cy="1073555"/>
          </a:xfrm>
          <a:prstGeom prst="rect">
            <a:avLst/>
          </a:prstGeom>
        </p:spPr>
      </p:pic>
      <p:pic>
        <p:nvPicPr>
          <p:cNvPr id="23" name="Picture 22">
            <a:extLst>
              <a:ext uri="{FF2B5EF4-FFF2-40B4-BE49-F238E27FC236}">
                <a16:creationId xmlns:a16="http://schemas.microsoft.com/office/drawing/2014/main" xmlns="" id="{E78F5B21-B4B4-833D-4D2F-0E618A081ECB}"/>
              </a:ext>
            </a:extLst>
          </p:cNvPr>
          <p:cNvPicPr>
            <a:picLocks noChangeAspect="1"/>
          </p:cNvPicPr>
          <p:nvPr/>
        </p:nvPicPr>
        <p:blipFill>
          <a:blip r:embed="rId10" cstate="print">
            <a:duotone>
              <a:schemeClr val="accent6">
                <a:shade val="45000"/>
                <a:satMod val="135000"/>
              </a:schemeClr>
              <a:prstClr val="white"/>
            </a:duotone>
            <a:extLst>
              <a:ext uri="{BEBA8EAE-BF5A-486C-A8C5-ECC9F3942E4B}">
                <a14:imgProps xmlns:a14="http://schemas.microsoft.com/office/drawing/2010/main" xmlns="">
                  <a14:imgLayer r:embed="rId11">
                    <a14:imgEffect>
                      <a14:colorTemperature colorTemp="6499"/>
                    </a14:imgEffect>
                  </a14:imgLayer>
                </a14:imgProps>
              </a:ext>
            </a:extLst>
          </a:blip>
          <a:stretch>
            <a:fillRect/>
          </a:stretch>
        </p:blipFill>
        <p:spPr>
          <a:xfrm flipH="1">
            <a:off x="152400" y="2743200"/>
            <a:ext cx="680365" cy="1073555"/>
          </a:xfrm>
          <a:prstGeom prst="rect">
            <a:avLst/>
          </a:prstGeom>
        </p:spPr>
      </p:pic>
      <p:pic>
        <p:nvPicPr>
          <p:cNvPr id="24" name="Picture 23">
            <a:extLst>
              <a:ext uri="{FF2B5EF4-FFF2-40B4-BE49-F238E27FC236}">
                <a16:creationId xmlns:a16="http://schemas.microsoft.com/office/drawing/2014/main" xmlns="" id="{28F11CC2-4B75-140F-340B-0507FB463B7D}"/>
              </a:ext>
            </a:extLst>
          </p:cNvPr>
          <p:cNvPicPr>
            <a:picLocks noChangeAspect="1"/>
          </p:cNvPicPr>
          <p:nvPr/>
        </p:nvPicPr>
        <p:blipFill>
          <a:blip r:embed="rId9" cstate="print">
            <a:duotone>
              <a:schemeClr val="accent3">
                <a:shade val="45000"/>
                <a:satMod val="135000"/>
              </a:schemeClr>
              <a:prstClr val="white"/>
            </a:duotone>
          </a:blip>
          <a:stretch>
            <a:fillRect/>
          </a:stretch>
        </p:blipFill>
        <p:spPr>
          <a:xfrm flipH="1">
            <a:off x="76200" y="3733800"/>
            <a:ext cx="680365" cy="1073555"/>
          </a:xfrm>
          <a:prstGeom prst="rect">
            <a:avLst/>
          </a:prstGeom>
        </p:spPr>
      </p:pic>
      <p:pic>
        <p:nvPicPr>
          <p:cNvPr id="25" name="Picture 24">
            <a:extLst>
              <a:ext uri="{FF2B5EF4-FFF2-40B4-BE49-F238E27FC236}">
                <a16:creationId xmlns:a16="http://schemas.microsoft.com/office/drawing/2014/main" xmlns="" id="{18556DD2-9684-4B7A-57DE-77B342712478}"/>
              </a:ext>
            </a:extLst>
          </p:cNvPr>
          <p:cNvPicPr>
            <a:picLocks noChangeAspect="1"/>
          </p:cNvPicPr>
          <p:nvPr/>
        </p:nvPicPr>
        <p:blipFill>
          <a:blip r:embed="rId9" cstate="print">
            <a:duotone>
              <a:schemeClr val="accent1">
                <a:shade val="45000"/>
                <a:satMod val="135000"/>
              </a:schemeClr>
              <a:prstClr val="white"/>
            </a:duotone>
          </a:blip>
          <a:stretch>
            <a:fillRect/>
          </a:stretch>
        </p:blipFill>
        <p:spPr>
          <a:xfrm flipH="1">
            <a:off x="0" y="4648200"/>
            <a:ext cx="680365" cy="1073555"/>
          </a:xfrm>
          <a:prstGeom prst="rect">
            <a:avLst/>
          </a:prstGeom>
        </p:spPr>
      </p:pic>
      <p:pic>
        <p:nvPicPr>
          <p:cNvPr id="26" name="Picture 25">
            <a:extLst>
              <a:ext uri="{FF2B5EF4-FFF2-40B4-BE49-F238E27FC236}">
                <a16:creationId xmlns:a16="http://schemas.microsoft.com/office/drawing/2014/main" xmlns="" id="{A11490B8-6AD8-97EA-9A75-CDE0EFCC3FE0}"/>
              </a:ext>
            </a:extLst>
          </p:cNvPr>
          <p:cNvPicPr>
            <a:picLocks noChangeAspect="1"/>
          </p:cNvPicPr>
          <p:nvPr/>
        </p:nvPicPr>
        <p:blipFill>
          <a:blip r:embed="rId9" cstate="print">
            <a:duotone>
              <a:schemeClr val="accent5">
                <a:shade val="45000"/>
                <a:satMod val="135000"/>
              </a:schemeClr>
              <a:prstClr val="white"/>
            </a:duotone>
          </a:blip>
          <a:stretch>
            <a:fillRect/>
          </a:stretch>
        </p:blipFill>
        <p:spPr>
          <a:xfrm flipH="1">
            <a:off x="152400" y="5638800"/>
            <a:ext cx="680365" cy="1073555"/>
          </a:xfrm>
          <a:prstGeom prst="rect">
            <a:avLst/>
          </a:prstGeom>
        </p:spPr>
      </p:pic>
      <p:pic>
        <p:nvPicPr>
          <p:cNvPr id="4098" name="Picture 2"/>
          <p:cNvPicPr>
            <a:picLocks noChangeAspect="1" noChangeArrowheads="1"/>
          </p:cNvPicPr>
          <p:nvPr/>
        </p:nvPicPr>
        <p:blipFill>
          <a:blip r:embed="rId12" cstate="print"/>
          <a:srcRect/>
          <a:stretch>
            <a:fillRect/>
          </a:stretch>
        </p:blipFill>
        <p:spPr bwMode="auto">
          <a:xfrm>
            <a:off x="1295400" y="1"/>
            <a:ext cx="2781300" cy="2070350"/>
          </a:xfrm>
          <a:prstGeom prst="rect">
            <a:avLst/>
          </a:prstGeom>
          <a:noFill/>
          <a:ln w="9525">
            <a:noFill/>
            <a:miter lim="800000"/>
            <a:headEnd/>
            <a:tailEnd/>
          </a:ln>
          <a:effectLst/>
        </p:spPr>
      </p:pic>
      <p:sp>
        <p:nvSpPr>
          <p:cNvPr id="17" name="Text Placeholder 4">
            <a:extLst>
              <a:ext uri="{FF2B5EF4-FFF2-40B4-BE49-F238E27FC236}">
                <a16:creationId xmlns:a16="http://schemas.microsoft.com/office/drawing/2014/main" xmlns="" id="{11970624-FC45-A2CB-3414-4E470C6FF43F}"/>
              </a:ext>
            </a:extLst>
          </p:cNvPr>
          <p:cNvSpPr txBox="1">
            <a:spLocks/>
          </p:cNvSpPr>
          <p:nvPr/>
        </p:nvSpPr>
        <p:spPr>
          <a:xfrm>
            <a:off x="4648200" y="1066800"/>
            <a:ext cx="2895600" cy="457200"/>
          </a:xfrm>
          <a:prstGeom prst="rect">
            <a:avLst/>
          </a:prstGeom>
        </p:spPr>
        <p:txBody>
          <a:bodyPr vert="horz" lIns="91440" tIns="45720" rIns="91440" bIns="45720" rtlCol="0" anchor="ctr" anchorCtr="0">
            <a:normAutofit fontScale="47500" lnSpcReduction="20000"/>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b="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l-GR" b="1" dirty="0" smtClean="0">
                <a:solidFill>
                  <a:schemeClr val="accent2">
                    <a:lumMod val="75000"/>
                  </a:schemeClr>
                </a:solidFill>
                <a:effectLst>
                  <a:outerShdw blurRad="38100" dist="38100" dir="2700000" algn="tl">
                    <a:srgbClr val="000000">
                      <a:alpha val="43137"/>
                    </a:srgbClr>
                  </a:outerShdw>
                </a:effectLst>
                <a:latin typeface="Cavolini" charset="0"/>
                <a:cs typeface="Cavolini" charset="0"/>
              </a:rPr>
              <a:t>Συνεργαζόμαστε με άλλες ειδικότητες..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8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8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8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ppt_x"/>
                                          </p:val>
                                        </p:tav>
                                        <p:tav tm="100000">
                                          <p:val>
                                            <p:strVal val="#ppt_x"/>
                                          </p:val>
                                        </p:tav>
                                      </p:tavLst>
                                    </p:anim>
                                    <p:anim calcmode="lin" valueType="num">
                                      <p:cBhvr additive="base">
                                        <p:cTn id="16" dur="1000" fill="hold"/>
                                        <p:tgtEl>
                                          <p:spTgt spid="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38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ppt_x"/>
                                          </p:val>
                                        </p:tav>
                                        <p:tav tm="100000">
                                          <p:val>
                                            <p:strVal val="#ppt_x"/>
                                          </p:val>
                                        </p:tav>
                                      </p:tavLst>
                                    </p:anim>
                                    <p:anim calcmode="lin" valueType="num">
                                      <p:cBhvr additive="base">
                                        <p:cTn id="20" dur="1000" fill="hold"/>
                                        <p:tgtEl>
                                          <p:spTgt spid="3"/>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48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1000" fill="hold"/>
                                        <p:tgtEl>
                                          <p:spTgt spid="2"/>
                                        </p:tgtEl>
                                        <p:attrNameLst>
                                          <p:attrName>ppt_x</p:attrName>
                                        </p:attrNameLst>
                                      </p:cBhvr>
                                      <p:tavLst>
                                        <p:tav tm="0">
                                          <p:val>
                                            <p:strVal val="#ppt_x"/>
                                          </p:val>
                                        </p:tav>
                                        <p:tav tm="100000">
                                          <p:val>
                                            <p:strVal val="#ppt_x"/>
                                          </p:val>
                                        </p:tav>
                                      </p:tavLst>
                                    </p:anim>
                                    <p:anim calcmode="lin" valueType="num">
                                      <p:cBhvr additive="base">
                                        <p:cTn id="24" dur="1000" fill="hold"/>
                                        <p:tgtEl>
                                          <p:spTgt spid="2"/>
                                        </p:tgtEl>
                                        <p:attrNameLst>
                                          <p:attrName>ppt_y</p:attrName>
                                        </p:attrNameLst>
                                      </p:cBhvr>
                                      <p:tavLst>
                                        <p:tav tm="0">
                                          <p:val>
                                            <p:strVal val="0-#ppt_h/2"/>
                                          </p:val>
                                        </p:tav>
                                        <p:tav tm="100000">
                                          <p:val>
                                            <p:strVal val="#ppt_y"/>
                                          </p:val>
                                        </p:tav>
                                      </p:tavLst>
                                    </p:anim>
                                  </p:childTnLst>
                                </p:cTn>
                              </p:par>
                              <p:par>
                                <p:cTn id="25" presetID="2" presetClass="entr" presetSubtype="2" decel="62000" fill="hold" nodeType="withEffect">
                                  <p:stCondLst>
                                    <p:cond delay="48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1200" fill="hold"/>
                                        <p:tgtEl>
                                          <p:spTgt spid="21"/>
                                        </p:tgtEl>
                                        <p:attrNameLst>
                                          <p:attrName>ppt_x</p:attrName>
                                        </p:attrNameLst>
                                      </p:cBhvr>
                                      <p:tavLst>
                                        <p:tav tm="0">
                                          <p:val>
                                            <p:strVal val="1+#ppt_w/2"/>
                                          </p:val>
                                        </p:tav>
                                        <p:tav tm="100000">
                                          <p:val>
                                            <p:strVal val="#ppt_x"/>
                                          </p:val>
                                        </p:tav>
                                      </p:tavLst>
                                    </p:anim>
                                    <p:anim calcmode="lin" valueType="num">
                                      <p:cBhvr additive="base">
                                        <p:cTn id="28" dur="1200" fill="hold"/>
                                        <p:tgtEl>
                                          <p:spTgt spid="21"/>
                                        </p:tgtEl>
                                        <p:attrNameLst>
                                          <p:attrName>ppt_y</p:attrName>
                                        </p:attrNameLst>
                                      </p:cBhvr>
                                      <p:tavLst>
                                        <p:tav tm="0">
                                          <p:val>
                                            <p:strVal val="#ppt_y"/>
                                          </p:val>
                                        </p:tav>
                                        <p:tav tm="100000">
                                          <p:val>
                                            <p:strVal val="#ppt_y"/>
                                          </p:val>
                                        </p:tav>
                                      </p:tavLst>
                                    </p:anim>
                                  </p:childTnLst>
                                </p:cTn>
                              </p:par>
                              <p:par>
                                <p:cTn id="29" presetID="8" presetClass="emph" presetSubtype="0" accel="47000" decel="47000" autoRev="1" fill="hold" nodeType="withEffect">
                                  <p:stCondLst>
                                    <p:cond delay="480"/>
                                  </p:stCondLst>
                                  <p:childTnLst>
                                    <p:animRot by="180000">
                                      <p:cBhvr>
                                        <p:cTn id="30" dur="600" fill="hold"/>
                                        <p:tgtEl>
                                          <p:spTgt spid="21"/>
                                        </p:tgtEl>
                                        <p:attrNameLst>
                                          <p:attrName>r</p:attrName>
                                        </p:attrNameLst>
                                      </p:cBhvr>
                                    </p:animRot>
                                  </p:childTnLst>
                                </p:cTn>
                              </p:par>
                              <p:par>
                                <p:cTn id="31" presetID="2" presetClass="entr" presetSubtype="8" decel="59000" fill="hold" grpId="0" nodeType="withEffect">
                                  <p:stCondLst>
                                    <p:cond delay="170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1060" fill="hold"/>
                                        <p:tgtEl>
                                          <p:spTgt spid="7"/>
                                        </p:tgtEl>
                                        <p:attrNameLst>
                                          <p:attrName>ppt_x</p:attrName>
                                        </p:attrNameLst>
                                      </p:cBhvr>
                                      <p:tavLst>
                                        <p:tav tm="0">
                                          <p:val>
                                            <p:strVal val="0-#ppt_w/2"/>
                                          </p:val>
                                        </p:tav>
                                        <p:tav tm="100000">
                                          <p:val>
                                            <p:strVal val="#ppt_x"/>
                                          </p:val>
                                        </p:tav>
                                      </p:tavLst>
                                    </p:anim>
                                    <p:anim calcmode="lin" valueType="num">
                                      <p:cBhvr additive="base">
                                        <p:cTn id="34" dur="106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8" decel="50000" fill="hold" nodeType="withEffect">
                                  <p:stCondLst>
                                    <p:cond delay="234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400" fill="hold"/>
                                        <p:tgtEl>
                                          <p:spTgt spid="22"/>
                                        </p:tgtEl>
                                        <p:attrNameLst>
                                          <p:attrName>ppt_x</p:attrName>
                                        </p:attrNameLst>
                                      </p:cBhvr>
                                      <p:tavLst>
                                        <p:tav tm="0">
                                          <p:val>
                                            <p:strVal val="0-#ppt_w/2"/>
                                          </p:val>
                                        </p:tav>
                                        <p:tav tm="100000">
                                          <p:val>
                                            <p:strVal val="#ppt_x"/>
                                          </p:val>
                                        </p:tav>
                                      </p:tavLst>
                                    </p:anim>
                                    <p:anim calcmode="lin" valueType="num">
                                      <p:cBhvr additive="base">
                                        <p:cTn id="38" dur="400" fill="hold"/>
                                        <p:tgtEl>
                                          <p:spTgt spid="22"/>
                                        </p:tgtEl>
                                        <p:attrNameLst>
                                          <p:attrName>ppt_y</p:attrName>
                                        </p:attrNameLst>
                                      </p:cBhvr>
                                      <p:tavLst>
                                        <p:tav tm="0">
                                          <p:val>
                                            <p:strVal val="#ppt_y"/>
                                          </p:val>
                                        </p:tav>
                                        <p:tav tm="100000">
                                          <p:val>
                                            <p:strVal val="#ppt_y"/>
                                          </p:val>
                                        </p:tav>
                                      </p:tavLst>
                                    </p:anim>
                                  </p:childTnLst>
                                </p:cTn>
                              </p:par>
                              <p:par>
                                <p:cTn id="39" presetID="2" presetClass="entr" presetSubtype="8" decel="50000" fill="hold" nodeType="withEffect">
                                  <p:stCondLst>
                                    <p:cond delay="240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400" fill="hold"/>
                                        <p:tgtEl>
                                          <p:spTgt spid="23"/>
                                        </p:tgtEl>
                                        <p:attrNameLst>
                                          <p:attrName>ppt_x</p:attrName>
                                        </p:attrNameLst>
                                      </p:cBhvr>
                                      <p:tavLst>
                                        <p:tav tm="0">
                                          <p:val>
                                            <p:strVal val="0-#ppt_w/2"/>
                                          </p:val>
                                        </p:tav>
                                        <p:tav tm="100000">
                                          <p:val>
                                            <p:strVal val="#ppt_x"/>
                                          </p:val>
                                        </p:tav>
                                      </p:tavLst>
                                    </p:anim>
                                    <p:anim calcmode="lin" valueType="num">
                                      <p:cBhvr additive="base">
                                        <p:cTn id="42" dur="400" fill="hold"/>
                                        <p:tgtEl>
                                          <p:spTgt spid="23"/>
                                        </p:tgtEl>
                                        <p:attrNameLst>
                                          <p:attrName>ppt_y</p:attrName>
                                        </p:attrNameLst>
                                      </p:cBhvr>
                                      <p:tavLst>
                                        <p:tav tm="0">
                                          <p:val>
                                            <p:strVal val="#ppt_y"/>
                                          </p:val>
                                        </p:tav>
                                        <p:tav tm="100000">
                                          <p:val>
                                            <p:strVal val="#ppt_y"/>
                                          </p:val>
                                        </p:tav>
                                      </p:tavLst>
                                    </p:anim>
                                  </p:childTnLst>
                                </p:cTn>
                              </p:par>
                              <p:par>
                                <p:cTn id="43" presetID="2" presetClass="entr" presetSubtype="8" decel="50000" fill="hold" nodeType="withEffect">
                                  <p:stCondLst>
                                    <p:cond delay="246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400" fill="hold"/>
                                        <p:tgtEl>
                                          <p:spTgt spid="24"/>
                                        </p:tgtEl>
                                        <p:attrNameLst>
                                          <p:attrName>ppt_x</p:attrName>
                                        </p:attrNameLst>
                                      </p:cBhvr>
                                      <p:tavLst>
                                        <p:tav tm="0">
                                          <p:val>
                                            <p:strVal val="0-#ppt_w/2"/>
                                          </p:val>
                                        </p:tav>
                                        <p:tav tm="100000">
                                          <p:val>
                                            <p:strVal val="#ppt_x"/>
                                          </p:val>
                                        </p:tav>
                                      </p:tavLst>
                                    </p:anim>
                                    <p:anim calcmode="lin" valueType="num">
                                      <p:cBhvr additive="base">
                                        <p:cTn id="46" dur="400" fill="hold"/>
                                        <p:tgtEl>
                                          <p:spTgt spid="24"/>
                                        </p:tgtEl>
                                        <p:attrNameLst>
                                          <p:attrName>ppt_y</p:attrName>
                                        </p:attrNameLst>
                                      </p:cBhvr>
                                      <p:tavLst>
                                        <p:tav tm="0">
                                          <p:val>
                                            <p:strVal val="#ppt_y"/>
                                          </p:val>
                                        </p:tav>
                                        <p:tav tm="100000">
                                          <p:val>
                                            <p:strVal val="#ppt_y"/>
                                          </p:val>
                                        </p:tav>
                                      </p:tavLst>
                                    </p:anim>
                                  </p:childTnLst>
                                </p:cTn>
                              </p:par>
                              <p:par>
                                <p:cTn id="47" presetID="2" presetClass="entr" presetSubtype="8" decel="50000" fill="hold" nodeType="withEffect">
                                  <p:stCondLst>
                                    <p:cond delay="252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400" fill="hold"/>
                                        <p:tgtEl>
                                          <p:spTgt spid="25"/>
                                        </p:tgtEl>
                                        <p:attrNameLst>
                                          <p:attrName>ppt_x</p:attrName>
                                        </p:attrNameLst>
                                      </p:cBhvr>
                                      <p:tavLst>
                                        <p:tav tm="0">
                                          <p:val>
                                            <p:strVal val="0-#ppt_w/2"/>
                                          </p:val>
                                        </p:tav>
                                        <p:tav tm="100000">
                                          <p:val>
                                            <p:strVal val="#ppt_x"/>
                                          </p:val>
                                        </p:tav>
                                      </p:tavLst>
                                    </p:anim>
                                    <p:anim calcmode="lin" valueType="num">
                                      <p:cBhvr additive="base">
                                        <p:cTn id="50" dur="400" fill="hold"/>
                                        <p:tgtEl>
                                          <p:spTgt spid="25"/>
                                        </p:tgtEl>
                                        <p:attrNameLst>
                                          <p:attrName>ppt_y</p:attrName>
                                        </p:attrNameLst>
                                      </p:cBhvr>
                                      <p:tavLst>
                                        <p:tav tm="0">
                                          <p:val>
                                            <p:strVal val="#ppt_y"/>
                                          </p:val>
                                        </p:tav>
                                        <p:tav tm="100000">
                                          <p:val>
                                            <p:strVal val="#ppt_y"/>
                                          </p:val>
                                        </p:tav>
                                      </p:tavLst>
                                    </p:anim>
                                  </p:childTnLst>
                                </p:cTn>
                              </p:par>
                              <p:par>
                                <p:cTn id="51" presetID="2" presetClass="entr" presetSubtype="8" decel="50000" fill="hold" nodeType="withEffect">
                                  <p:stCondLst>
                                    <p:cond delay="258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400" fill="hold"/>
                                        <p:tgtEl>
                                          <p:spTgt spid="26"/>
                                        </p:tgtEl>
                                        <p:attrNameLst>
                                          <p:attrName>ppt_x</p:attrName>
                                        </p:attrNameLst>
                                      </p:cBhvr>
                                      <p:tavLst>
                                        <p:tav tm="0">
                                          <p:val>
                                            <p:strVal val="0-#ppt_w/2"/>
                                          </p:val>
                                        </p:tav>
                                        <p:tav tm="100000">
                                          <p:val>
                                            <p:strVal val="#ppt_x"/>
                                          </p:val>
                                        </p:tav>
                                      </p:tavLst>
                                    </p:anim>
                                    <p:anim calcmode="lin" valueType="num">
                                      <p:cBhvr additive="base">
                                        <p:cTn id="54" dur="400" fill="hold"/>
                                        <p:tgtEl>
                                          <p:spTgt spid="26"/>
                                        </p:tgtEl>
                                        <p:attrNameLst>
                                          <p:attrName>ppt_y</p:attrName>
                                        </p:attrNameLst>
                                      </p:cBhvr>
                                      <p:tavLst>
                                        <p:tav tm="0">
                                          <p:val>
                                            <p:strVal val="#ppt_y"/>
                                          </p:val>
                                        </p:tav>
                                        <p:tav tm="100000">
                                          <p:val>
                                            <p:strVal val="#ppt_y"/>
                                          </p:val>
                                        </p:tav>
                                      </p:tavLst>
                                    </p:anim>
                                  </p:childTnLst>
                                </p:cTn>
                              </p:par>
                              <p:par>
                                <p:cTn id="55" presetID="47" presetClass="entr" presetSubtype="0" fill="hold" grpId="0" nodeType="withEffect">
                                  <p:stCondLst>
                                    <p:cond delay="85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8" grpId="0" animBg="1"/>
      <p:bldP spid="9" grpId="0" animBg="1"/>
      <p:bldGraphic spid="7" grpId="0">
        <p:bldAsOne/>
      </p:bldGraphic>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smtClean="0">
                <a:solidFill>
                  <a:schemeClr val="accent2">
                    <a:lumMod val="75000"/>
                  </a:schemeClr>
                </a:solidFill>
              </a:rPr>
              <a:t>Στο μάθημα της φυσικής</a:t>
            </a:r>
            <a:endParaRPr lang="en-US" dirty="0">
              <a:solidFill>
                <a:schemeClr val="accent2">
                  <a:lumMod val="75000"/>
                </a:schemeClr>
              </a:solidFill>
            </a:endParaRPr>
          </a:p>
        </p:txBody>
      </p:sp>
      <p:sp>
        <p:nvSpPr>
          <p:cNvPr id="11" name="Text Placeholder 10"/>
          <p:cNvSpPr>
            <a:spLocks noGrp="1"/>
          </p:cNvSpPr>
          <p:nvPr>
            <p:ph type="body" sz="quarter" idx="13"/>
          </p:nvPr>
        </p:nvSpPr>
        <p:spPr>
          <a:xfrm>
            <a:off x="533400" y="990600"/>
            <a:ext cx="7267800" cy="457200"/>
          </a:xfrm>
        </p:spPr>
        <p:txBody>
          <a:bodyPr>
            <a:normAutofit fontScale="55000" lnSpcReduction="20000"/>
          </a:bodyPr>
          <a:lstStyle/>
          <a:p>
            <a:r>
              <a:rPr lang="el-GR" b="1" dirty="0" smtClean="0">
                <a:solidFill>
                  <a:srgbClr val="C00000"/>
                </a:solidFill>
              </a:rPr>
              <a:t>Η </a:t>
            </a:r>
            <a:r>
              <a:rPr lang="el-GR" b="1" dirty="0" smtClean="0">
                <a:solidFill>
                  <a:srgbClr val="C00000"/>
                </a:solidFill>
                <a:latin typeface="Cavolini" charset="0"/>
                <a:cs typeface="Cavolini" charset="0"/>
              </a:rPr>
              <a:t>εκπαιδευτικός</a:t>
            </a:r>
            <a:r>
              <a:rPr lang="el-GR" b="1" dirty="0" smtClean="0">
                <a:solidFill>
                  <a:srgbClr val="C00000"/>
                </a:solidFill>
              </a:rPr>
              <a:t> </a:t>
            </a:r>
            <a:r>
              <a:rPr lang="el-GR" b="1" dirty="0" smtClean="0">
                <a:solidFill>
                  <a:srgbClr val="C00000"/>
                </a:solidFill>
                <a:latin typeface="Cavolini" charset="0"/>
                <a:cs typeface="Cavolini" charset="0"/>
              </a:rPr>
              <a:t>του σχολείου μας κυρία  Άννα Ράπτη</a:t>
            </a:r>
            <a:endParaRPr lang="en-US" b="1" dirty="0">
              <a:solidFill>
                <a:srgbClr val="C00000"/>
              </a:solidFill>
              <a:latin typeface="Cavolini" charset="0"/>
              <a:cs typeface="Cavolini" charset="0"/>
            </a:endParaRPr>
          </a:p>
        </p:txBody>
      </p:sp>
      <p:sp>
        <p:nvSpPr>
          <p:cNvPr id="2" name="Freeform: Shape 1">
            <a:extLst>
              <a:ext uri="{FF2B5EF4-FFF2-40B4-BE49-F238E27FC236}">
                <a16:creationId xmlns:a16="http://schemas.microsoft.com/office/drawing/2014/main" xmlns="" id="{88905C10-0896-DED3-3ED9-3F270F6827BC}"/>
              </a:ext>
            </a:extLst>
          </p:cNvPr>
          <p:cNvSpPr/>
          <p:nvPr/>
        </p:nvSpPr>
        <p:spPr>
          <a:xfrm>
            <a:off x="-60590" y="106494"/>
            <a:ext cx="11767849" cy="6858000"/>
          </a:xfrm>
          <a:custGeom>
            <a:avLst/>
            <a:gdLst>
              <a:gd name="connsiteX0" fmla="*/ 0 w 11767849"/>
              <a:gd name="connsiteY0" fmla="*/ 0 h 6858000"/>
              <a:gd name="connsiteX1" fmla="*/ 11767849 w 11767849"/>
              <a:gd name="connsiteY1" fmla="*/ 0 h 6858000"/>
              <a:gd name="connsiteX2" fmla="*/ 11767849 w 11767849"/>
              <a:gd name="connsiteY2" fmla="*/ 6858000 h 6858000"/>
              <a:gd name="connsiteX3" fmla="*/ 9279387 w 11767849"/>
              <a:gd name="connsiteY3" fmla="*/ 6857988 h 6858000"/>
              <a:gd name="connsiteX4" fmla="*/ 9278069 w 11767849"/>
              <a:gd name="connsiteY4" fmla="*/ 832335 h 6858000"/>
              <a:gd name="connsiteX5" fmla="*/ 9025484 w 11767849"/>
              <a:gd name="connsiteY5" fmla="*/ 375180 h 6858000"/>
              <a:gd name="connsiteX6" fmla="*/ 8581243 w 11767849"/>
              <a:gd name="connsiteY6" fmla="*/ 210991 h 6858000"/>
              <a:gd name="connsiteX7" fmla="*/ 8211044 w 11767849"/>
              <a:gd name="connsiteY7" fmla="*/ 190753 h 6858000"/>
              <a:gd name="connsiteX8" fmla="*/ 5906187 w 11767849"/>
              <a:gd name="connsiteY8" fmla="*/ 184591 h 6858000"/>
              <a:gd name="connsiteX9" fmla="*/ 4229832 w 11767849"/>
              <a:gd name="connsiteY9" fmla="*/ 183286 h 6858000"/>
              <a:gd name="connsiteX10" fmla="*/ 943759 w 11767849"/>
              <a:gd name="connsiteY10" fmla="*/ 182310 h 6858000"/>
              <a:gd name="connsiteX11" fmla="*/ 0 w 11767849"/>
              <a:gd name="connsiteY11" fmla="*/ 1811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7849" h="6858000">
                <a:moveTo>
                  <a:pt x="0" y="0"/>
                </a:moveTo>
                <a:lnTo>
                  <a:pt x="11767849" y="0"/>
                </a:lnTo>
                <a:cubicBezTo>
                  <a:pt x="11767849" y="2285988"/>
                  <a:pt x="11767849" y="4571987"/>
                  <a:pt x="11767849" y="6858000"/>
                </a:cubicBezTo>
                <a:cubicBezTo>
                  <a:pt x="10938725" y="6857988"/>
                  <a:pt x="10109057" y="6857988"/>
                  <a:pt x="9279387" y="6857988"/>
                </a:cubicBezTo>
                <a:cubicBezTo>
                  <a:pt x="9279426" y="4849433"/>
                  <a:pt x="9280353" y="2840890"/>
                  <a:pt x="9278069" y="832335"/>
                </a:cubicBezTo>
                <a:cubicBezTo>
                  <a:pt x="9277854" y="638931"/>
                  <a:pt x="9179921" y="488131"/>
                  <a:pt x="9025484" y="375180"/>
                </a:cubicBezTo>
                <a:cubicBezTo>
                  <a:pt x="8893377" y="278561"/>
                  <a:pt x="8741374" y="229529"/>
                  <a:pt x="8581243" y="210991"/>
                </a:cubicBezTo>
                <a:cubicBezTo>
                  <a:pt x="8458672" y="196789"/>
                  <a:pt x="8334529" y="191324"/>
                  <a:pt x="8211044" y="190753"/>
                </a:cubicBezTo>
                <a:cubicBezTo>
                  <a:pt x="7442764" y="187292"/>
                  <a:pt x="6674482" y="185949"/>
                  <a:pt x="5906187" y="184591"/>
                </a:cubicBezTo>
                <a:cubicBezTo>
                  <a:pt x="5347402" y="183603"/>
                  <a:pt x="4788617" y="183501"/>
                  <a:pt x="4229832" y="183286"/>
                </a:cubicBezTo>
                <a:cubicBezTo>
                  <a:pt x="3134479" y="182867"/>
                  <a:pt x="2039113" y="182779"/>
                  <a:pt x="943759" y="182310"/>
                </a:cubicBezTo>
                <a:lnTo>
                  <a:pt x="0" y="181115"/>
                </a:lnTo>
                <a:close/>
              </a:path>
            </a:pathLst>
          </a:custGeom>
          <a:gradFill>
            <a:gsLst>
              <a:gs pos="81000">
                <a:schemeClr val="accent5">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 name="Freeform: Shape 2">
            <a:extLst>
              <a:ext uri="{FF2B5EF4-FFF2-40B4-BE49-F238E27FC236}">
                <a16:creationId xmlns:a16="http://schemas.microsoft.com/office/drawing/2014/main" xmlns="" id="{0313EC2F-CFDA-A22E-40F7-17942E9107DE}"/>
              </a:ext>
            </a:extLst>
          </p:cNvPr>
          <p:cNvSpPr/>
          <p:nvPr/>
        </p:nvSpPr>
        <p:spPr>
          <a:xfrm>
            <a:off x="-60591" y="95477"/>
            <a:ext cx="11857822" cy="6858000"/>
          </a:xfrm>
          <a:custGeom>
            <a:avLst/>
            <a:gdLst>
              <a:gd name="connsiteX0" fmla="*/ 0 w 11857822"/>
              <a:gd name="connsiteY0" fmla="*/ 0 h 6858000"/>
              <a:gd name="connsiteX1" fmla="*/ 11857822 w 11857822"/>
              <a:gd name="connsiteY1" fmla="*/ 0 h 6858000"/>
              <a:gd name="connsiteX2" fmla="*/ 11857822 w 11857822"/>
              <a:gd name="connsiteY2" fmla="*/ 6858000 h 6858000"/>
              <a:gd name="connsiteX3" fmla="*/ 9369360 w 11857822"/>
              <a:gd name="connsiteY3" fmla="*/ 6857988 h 6858000"/>
              <a:gd name="connsiteX4" fmla="*/ 9368042 w 11857822"/>
              <a:gd name="connsiteY4" fmla="*/ 832335 h 6858000"/>
              <a:gd name="connsiteX5" fmla="*/ 9115457 w 11857822"/>
              <a:gd name="connsiteY5" fmla="*/ 375180 h 6858000"/>
              <a:gd name="connsiteX6" fmla="*/ 8671216 w 11857822"/>
              <a:gd name="connsiteY6" fmla="*/ 210991 h 6858000"/>
              <a:gd name="connsiteX7" fmla="*/ 8301017 w 11857822"/>
              <a:gd name="connsiteY7" fmla="*/ 190753 h 6858000"/>
              <a:gd name="connsiteX8" fmla="*/ 5996160 w 11857822"/>
              <a:gd name="connsiteY8" fmla="*/ 184591 h 6858000"/>
              <a:gd name="connsiteX9" fmla="*/ 4319805 w 11857822"/>
              <a:gd name="connsiteY9" fmla="*/ 183286 h 6858000"/>
              <a:gd name="connsiteX10" fmla="*/ 1033733 w 11857822"/>
              <a:gd name="connsiteY10" fmla="*/ 182310 h 6858000"/>
              <a:gd name="connsiteX11" fmla="*/ 0 w 11857822"/>
              <a:gd name="connsiteY11" fmla="*/ 181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7822" h="6858000">
                <a:moveTo>
                  <a:pt x="0" y="0"/>
                </a:moveTo>
                <a:lnTo>
                  <a:pt x="11857822" y="0"/>
                </a:lnTo>
                <a:cubicBezTo>
                  <a:pt x="11857822" y="2285988"/>
                  <a:pt x="11857822" y="4571987"/>
                  <a:pt x="11857822" y="6858000"/>
                </a:cubicBezTo>
                <a:cubicBezTo>
                  <a:pt x="11028698" y="6857988"/>
                  <a:pt x="10199030" y="6857988"/>
                  <a:pt x="9369360" y="6857988"/>
                </a:cubicBezTo>
                <a:cubicBezTo>
                  <a:pt x="9369399" y="4849433"/>
                  <a:pt x="9370326" y="2840890"/>
                  <a:pt x="9368042" y="832335"/>
                </a:cubicBezTo>
                <a:cubicBezTo>
                  <a:pt x="9367827" y="638931"/>
                  <a:pt x="9269894" y="488131"/>
                  <a:pt x="9115457" y="375180"/>
                </a:cubicBezTo>
                <a:cubicBezTo>
                  <a:pt x="8983350" y="278561"/>
                  <a:pt x="8831347" y="229529"/>
                  <a:pt x="8671216" y="210991"/>
                </a:cubicBezTo>
                <a:cubicBezTo>
                  <a:pt x="8548645" y="196789"/>
                  <a:pt x="8424502" y="191324"/>
                  <a:pt x="8301017" y="190753"/>
                </a:cubicBezTo>
                <a:cubicBezTo>
                  <a:pt x="7532737" y="187292"/>
                  <a:pt x="6764455" y="185949"/>
                  <a:pt x="5996160" y="184591"/>
                </a:cubicBezTo>
                <a:cubicBezTo>
                  <a:pt x="5437375" y="183603"/>
                  <a:pt x="4878590" y="183501"/>
                  <a:pt x="4319805" y="183286"/>
                </a:cubicBezTo>
                <a:cubicBezTo>
                  <a:pt x="3224452" y="182867"/>
                  <a:pt x="2129086" y="182779"/>
                  <a:pt x="1033733" y="182310"/>
                </a:cubicBezTo>
                <a:lnTo>
                  <a:pt x="0" y="181001"/>
                </a:lnTo>
                <a:close/>
              </a:path>
            </a:pathLst>
          </a:custGeom>
          <a:gradFill>
            <a:gsLst>
              <a:gs pos="73000">
                <a:schemeClr val="accent1">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4" name="Freeform: Shape 3">
            <a:extLst>
              <a:ext uri="{FF2B5EF4-FFF2-40B4-BE49-F238E27FC236}">
                <a16:creationId xmlns:a16="http://schemas.microsoft.com/office/drawing/2014/main" xmlns="" id="{AACFD730-90B6-3A13-60B8-978A25721B9F}"/>
              </a:ext>
            </a:extLst>
          </p:cNvPr>
          <p:cNvSpPr/>
          <p:nvPr/>
        </p:nvSpPr>
        <p:spPr>
          <a:xfrm>
            <a:off x="-60590" y="95477"/>
            <a:ext cx="11947795" cy="6858000"/>
          </a:xfrm>
          <a:custGeom>
            <a:avLst/>
            <a:gdLst>
              <a:gd name="connsiteX0" fmla="*/ 0 w 11947795"/>
              <a:gd name="connsiteY0" fmla="*/ 0 h 6858000"/>
              <a:gd name="connsiteX1" fmla="*/ 11947795 w 11947795"/>
              <a:gd name="connsiteY1" fmla="*/ 0 h 6858000"/>
              <a:gd name="connsiteX2" fmla="*/ 11947795 w 11947795"/>
              <a:gd name="connsiteY2" fmla="*/ 6858000 h 6858000"/>
              <a:gd name="connsiteX3" fmla="*/ 9459333 w 11947795"/>
              <a:gd name="connsiteY3" fmla="*/ 6857988 h 6858000"/>
              <a:gd name="connsiteX4" fmla="*/ 9458015 w 11947795"/>
              <a:gd name="connsiteY4" fmla="*/ 832335 h 6858000"/>
              <a:gd name="connsiteX5" fmla="*/ 9205430 w 11947795"/>
              <a:gd name="connsiteY5" fmla="*/ 375180 h 6858000"/>
              <a:gd name="connsiteX6" fmla="*/ 8761189 w 11947795"/>
              <a:gd name="connsiteY6" fmla="*/ 210991 h 6858000"/>
              <a:gd name="connsiteX7" fmla="*/ 8390990 w 11947795"/>
              <a:gd name="connsiteY7" fmla="*/ 190753 h 6858000"/>
              <a:gd name="connsiteX8" fmla="*/ 6086133 w 11947795"/>
              <a:gd name="connsiteY8" fmla="*/ 184591 h 6858000"/>
              <a:gd name="connsiteX9" fmla="*/ 4409778 w 11947795"/>
              <a:gd name="connsiteY9" fmla="*/ 183286 h 6858000"/>
              <a:gd name="connsiteX10" fmla="*/ 1123705 w 11947795"/>
              <a:gd name="connsiteY10" fmla="*/ 182310 h 6858000"/>
              <a:gd name="connsiteX11" fmla="*/ 0 w 11947795"/>
              <a:gd name="connsiteY11" fmla="*/ 1808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47795" h="6858000">
                <a:moveTo>
                  <a:pt x="0" y="0"/>
                </a:moveTo>
                <a:lnTo>
                  <a:pt x="11947795" y="0"/>
                </a:lnTo>
                <a:cubicBezTo>
                  <a:pt x="11947795" y="2285988"/>
                  <a:pt x="11947795" y="4571987"/>
                  <a:pt x="11947795" y="6858000"/>
                </a:cubicBezTo>
                <a:cubicBezTo>
                  <a:pt x="11118671" y="6857988"/>
                  <a:pt x="10289003" y="6857988"/>
                  <a:pt x="9459333" y="6857988"/>
                </a:cubicBezTo>
                <a:cubicBezTo>
                  <a:pt x="9459372" y="4849433"/>
                  <a:pt x="9460299" y="2840890"/>
                  <a:pt x="9458015" y="832335"/>
                </a:cubicBezTo>
                <a:cubicBezTo>
                  <a:pt x="9457800" y="638931"/>
                  <a:pt x="9359867" y="488131"/>
                  <a:pt x="9205430" y="375180"/>
                </a:cubicBezTo>
                <a:cubicBezTo>
                  <a:pt x="9073323" y="278561"/>
                  <a:pt x="8921320" y="229529"/>
                  <a:pt x="8761189" y="210991"/>
                </a:cubicBezTo>
                <a:cubicBezTo>
                  <a:pt x="8638618" y="196789"/>
                  <a:pt x="8514475" y="191324"/>
                  <a:pt x="8390990" y="190753"/>
                </a:cubicBezTo>
                <a:cubicBezTo>
                  <a:pt x="7622710" y="187292"/>
                  <a:pt x="6854428" y="185949"/>
                  <a:pt x="6086133" y="184591"/>
                </a:cubicBezTo>
                <a:cubicBezTo>
                  <a:pt x="5527348" y="183603"/>
                  <a:pt x="4968563" y="183501"/>
                  <a:pt x="4409778" y="183286"/>
                </a:cubicBezTo>
                <a:cubicBezTo>
                  <a:pt x="3314425" y="182867"/>
                  <a:pt x="2219059" y="182779"/>
                  <a:pt x="1123705" y="182310"/>
                </a:cubicBezTo>
                <a:lnTo>
                  <a:pt x="0" y="180888"/>
                </a:lnTo>
                <a:close/>
              </a:path>
            </a:pathLst>
          </a:custGeom>
          <a:gradFill>
            <a:gsLst>
              <a:gs pos="57000">
                <a:schemeClr val="accent3">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5" name="Freeform: Shape 4">
            <a:extLst>
              <a:ext uri="{FF2B5EF4-FFF2-40B4-BE49-F238E27FC236}">
                <a16:creationId xmlns:a16="http://schemas.microsoft.com/office/drawing/2014/main" xmlns="" id="{939AB1A8-95C2-5F60-8FF3-E3D811BCD3D4}"/>
              </a:ext>
            </a:extLst>
          </p:cNvPr>
          <p:cNvSpPr/>
          <p:nvPr/>
        </p:nvSpPr>
        <p:spPr>
          <a:xfrm>
            <a:off x="-60590" y="95477"/>
            <a:ext cx="12034091" cy="6858000"/>
          </a:xfrm>
          <a:custGeom>
            <a:avLst/>
            <a:gdLst>
              <a:gd name="connsiteX0" fmla="*/ 0 w 12034091"/>
              <a:gd name="connsiteY0" fmla="*/ 0 h 6858000"/>
              <a:gd name="connsiteX1" fmla="*/ 12034091 w 12034091"/>
              <a:gd name="connsiteY1" fmla="*/ 0 h 6858000"/>
              <a:gd name="connsiteX2" fmla="*/ 12034091 w 12034091"/>
              <a:gd name="connsiteY2" fmla="*/ 6858000 h 6858000"/>
              <a:gd name="connsiteX3" fmla="*/ 9545629 w 12034091"/>
              <a:gd name="connsiteY3" fmla="*/ 6857988 h 6858000"/>
              <a:gd name="connsiteX4" fmla="*/ 9544311 w 12034091"/>
              <a:gd name="connsiteY4" fmla="*/ 832335 h 6858000"/>
              <a:gd name="connsiteX5" fmla="*/ 9291726 w 12034091"/>
              <a:gd name="connsiteY5" fmla="*/ 375180 h 6858000"/>
              <a:gd name="connsiteX6" fmla="*/ 8847485 w 12034091"/>
              <a:gd name="connsiteY6" fmla="*/ 210991 h 6858000"/>
              <a:gd name="connsiteX7" fmla="*/ 8477286 w 12034091"/>
              <a:gd name="connsiteY7" fmla="*/ 190753 h 6858000"/>
              <a:gd name="connsiteX8" fmla="*/ 6172429 w 12034091"/>
              <a:gd name="connsiteY8" fmla="*/ 184591 h 6858000"/>
              <a:gd name="connsiteX9" fmla="*/ 4496074 w 12034091"/>
              <a:gd name="connsiteY9" fmla="*/ 183286 h 6858000"/>
              <a:gd name="connsiteX10" fmla="*/ 1210002 w 12034091"/>
              <a:gd name="connsiteY10" fmla="*/ 182310 h 6858000"/>
              <a:gd name="connsiteX11" fmla="*/ 0 w 12034091"/>
              <a:gd name="connsiteY11" fmla="*/ 1807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4091" h="6858000">
                <a:moveTo>
                  <a:pt x="0" y="0"/>
                </a:moveTo>
                <a:lnTo>
                  <a:pt x="12034091" y="0"/>
                </a:lnTo>
                <a:cubicBezTo>
                  <a:pt x="12034091" y="2285988"/>
                  <a:pt x="12034091" y="4571987"/>
                  <a:pt x="12034091" y="6858000"/>
                </a:cubicBezTo>
                <a:cubicBezTo>
                  <a:pt x="11204967" y="6857988"/>
                  <a:pt x="10375299" y="6857988"/>
                  <a:pt x="9545629" y="6857988"/>
                </a:cubicBezTo>
                <a:cubicBezTo>
                  <a:pt x="9545668" y="4849433"/>
                  <a:pt x="9546595" y="2840890"/>
                  <a:pt x="9544311" y="832335"/>
                </a:cubicBezTo>
                <a:cubicBezTo>
                  <a:pt x="9544096" y="638931"/>
                  <a:pt x="9446163" y="488131"/>
                  <a:pt x="9291726" y="375180"/>
                </a:cubicBezTo>
                <a:cubicBezTo>
                  <a:pt x="9159619" y="278561"/>
                  <a:pt x="9007616" y="229529"/>
                  <a:pt x="8847485" y="210991"/>
                </a:cubicBezTo>
                <a:cubicBezTo>
                  <a:pt x="8724914" y="196789"/>
                  <a:pt x="8600771" y="191324"/>
                  <a:pt x="8477286" y="190753"/>
                </a:cubicBezTo>
                <a:cubicBezTo>
                  <a:pt x="7709006" y="187292"/>
                  <a:pt x="6940724" y="185949"/>
                  <a:pt x="6172429" y="184591"/>
                </a:cubicBezTo>
                <a:cubicBezTo>
                  <a:pt x="5613644" y="183603"/>
                  <a:pt x="5054859" y="183501"/>
                  <a:pt x="4496074" y="183286"/>
                </a:cubicBezTo>
                <a:cubicBezTo>
                  <a:pt x="3400721" y="182867"/>
                  <a:pt x="2305355" y="182779"/>
                  <a:pt x="1210002" y="182310"/>
                </a:cubicBezTo>
                <a:lnTo>
                  <a:pt x="0" y="180778"/>
                </a:lnTo>
                <a:close/>
              </a:path>
            </a:pathLst>
          </a:custGeom>
          <a:gradFill>
            <a:gsLst>
              <a:gs pos="61000">
                <a:schemeClr val="accent6">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6" name="Freeform: Shape 5">
            <a:extLst>
              <a:ext uri="{FF2B5EF4-FFF2-40B4-BE49-F238E27FC236}">
                <a16:creationId xmlns:a16="http://schemas.microsoft.com/office/drawing/2014/main" xmlns="" id="{A04547DF-2455-1559-8040-A70CAE952D10}"/>
              </a:ext>
            </a:extLst>
          </p:cNvPr>
          <p:cNvSpPr/>
          <p:nvPr/>
        </p:nvSpPr>
        <p:spPr>
          <a:xfrm>
            <a:off x="-60590" y="97315"/>
            <a:ext cx="12113047" cy="6858000"/>
          </a:xfrm>
          <a:custGeom>
            <a:avLst/>
            <a:gdLst>
              <a:gd name="connsiteX0" fmla="*/ 0 w 12113047"/>
              <a:gd name="connsiteY0" fmla="*/ 0 h 6858000"/>
              <a:gd name="connsiteX1" fmla="*/ 12113047 w 12113047"/>
              <a:gd name="connsiteY1" fmla="*/ 0 h 6858000"/>
              <a:gd name="connsiteX2" fmla="*/ 12113047 w 12113047"/>
              <a:gd name="connsiteY2" fmla="*/ 6858000 h 6858000"/>
              <a:gd name="connsiteX3" fmla="*/ 9624585 w 12113047"/>
              <a:gd name="connsiteY3" fmla="*/ 6857988 h 6858000"/>
              <a:gd name="connsiteX4" fmla="*/ 9623267 w 12113047"/>
              <a:gd name="connsiteY4" fmla="*/ 832335 h 6858000"/>
              <a:gd name="connsiteX5" fmla="*/ 9370682 w 12113047"/>
              <a:gd name="connsiteY5" fmla="*/ 375180 h 6858000"/>
              <a:gd name="connsiteX6" fmla="*/ 8926441 w 12113047"/>
              <a:gd name="connsiteY6" fmla="*/ 210991 h 6858000"/>
              <a:gd name="connsiteX7" fmla="*/ 8556242 w 12113047"/>
              <a:gd name="connsiteY7" fmla="*/ 190753 h 6858000"/>
              <a:gd name="connsiteX8" fmla="*/ 6251385 w 12113047"/>
              <a:gd name="connsiteY8" fmla="*/ 184591 h 6858000"/>
              <a:gd name="connsiteX9" fmla="*/ 4575030 w 12113047"/>
              <a:gd name="connsiteY9" fmla="*/ 183286 h 6858000"/>
              <a:gd name="connsiteX10" fmla="*/ 1288958 w 12113047"/>
              <a:gd name="connsiteY10" fmla="*/ 182309 h 6858000"/>
              <a:gd name="connsiteX11" fmla="*/ 0 w 12113047"/>
              <a:gd name="connsiteY11" fmla="*/ 1806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3047" h="6858000">
                <a:moveTo>
                  <a:pt x="0" y="0"/>
                </a:moveTo>
                <a:lnTo>
                  <a:pt x="12113047" y="0"/>
                </a:lnTo>
                <a:cubicBezTo>
                  <a:pt x="12113047" y="2285988"/>
                  <a:pt x="12113047" y="4571987"/>
                  <a:pt x="12113047" y="6858000"/>
                </a:cubicBezTo>
                <a:cubicBezTo>
                  <a:pt x="11283923" y="6857988"/>
                  <a:pt x="10454255" y="6857988"/>
                  <a:pt x="9624585" y="6857988"/>
                </a:cubicBezTo>
                <a:cubicBezTo>
                  <a:pt x="9624624" y="4849433"/>
                  <a:pt x="9625551" y="2840890"/>
                  <a:pt x="9623267" y="832335"/>
                </a:cubicBezTo>
                <a:cubicBezTo>
                  <a:pt x="9623052" y="638931"/>
                  <a:pt x="9525119" y="488131"/>
                  <a:pt x="9370682" y="375180"/>
                </a:cubicBezTo>
                <a:cubicBezTo>
                  <a:pt x="9238575" y="278561"/>
                  <a:pt x="9086572" y="229529"/>
                  <a:pt x="8926441" y="210991"/>
                </a:cubicBezTo>
                <a:cubicBezTo>
                  <a:pt x="8803870" y="196789"/>
                  <a:pt x="8679727" y="191324"/>
                  <a:pt x="8556242" y="190753"/>
                </a:cubicBezTo>
                <a:cubicBezTo>
                  <a:pt x="7787962" y="187292"/>
                  <a:pt x="7019680" y="185948"/>
                  <a:pt x="6251385" y="184591"/>
                </a:cubicBezTo>
                <a:cubicBezTo>
                  <a:pt x="5692600" y="183603"/>
                  <a:pt x="5133815" y="183501"/>
                  <a:pt x="4575030" y="183286"/>
                </a:cubicBezTo>
                <a:cubicBezTo>
                  <a:pt x="3479677" y="182867"/>
                  <a:pt x="2384311" y="182778"/>
                  <a:pt x="1288958" y="182309"/>
                </a:cubicBezTo>
                <a:lnTo>
                  <a:pt x="0" y="180678"/>
                </a:lnTo>
                <a:close/>
              </a:path>
            </a:pathLst>
          </a:custGeom>
          <a:gradFill>
            <a:gsLst>
              <a:gs pos="72000">
                <a:schemeClr val="accent4"/>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 name="Graphic 4">
            <a:extLst>
              <a:ext uri="{FF2B5EF4-FFF2-40B4-BE49-F238E27FC236}">
                <a16:creationId xmlns:a16="http://schemas.microsoft.com/office/drawing/2014/main" xmlns="" id="{16AE5386-B350-419A-C168-322F15550F9A}"/>
              </a:ext>
            </a:extLst>
          </p:cNvPr>
          <p:cNvSpPr/>
          <p:nvPr/>
        </p:nvSpPr>
        <p:spPr>
          <a:xfrm>
            <a:off x="-60591" y="9179"/>
            <a:ext cx="12291153" cy="6968169"/>
          </a:xfrm>
          <a:custGeom>
            <a:avLst/>
            <a:gdLst>
              <a:gd name="connsiteX0" fmla="*/ 9762032 w 12265493"/>
              <a:gd name="connsiteY0" fmla="*/ 6799591 h 6799603"/>
              <a:gd name="connsiteX1" fmla="*/ 9760706 w 12265493"/>
              <a:gd name="connsiteY1" fmla="*/ 825247 h 6799603"/>
              <a:gd name="connsiteX2" fmla="*/ 9506598 w 12265493"/>
              <a:gd name="connsiteY2" fmla="*/ 371985 h 6799603"/>
              <a:gd name="connsiteX3" fmla="*/ 9059679 w 12265493"/>
              <a:gd name="connsiteY3" fmla="*/ 209194 h 6799603"/>
              <a:gd name="connsiteX4" fmla="*/ 8687249 w 12265493"/>
              <a:gd name="connsiteY4" fmla="*/ 189129 h 6799603"/>
              <a:gd name="connsiteX5" fmla="*/ 6368498 w 12265493"/>
              <a:gd name="connsiteY5" fmla="*/ 183019 h 6799603"/>
              <a:gd name="connsiteX6" fmla="*/ 4682038 w 12265493"/>
              <a:gd name="connsiteY6" fmla="*/ 181725 h 6799603"/>
              <a:gd name="connsiteX7" fmla="*/ 1376157 w 12265493"/>
              <a:gd name="connsiteY7" fmla="*/ 180757 h 6799603"/>
              <a:gd name="connsiteX8" fmla="*/ 34699 w 12265493"/>
              <a:gd name="connsiteY8" fmla="*/ 179084 h 6799603"/>
              <a:gd name="connsiteX9" fmla="*/ 0 w 12265493"/>
              <a:gd name="connsiteY9" fmla="*/ 176268 h 6799603"/>
              <a:gd name="connsiteX10" fmla="*/ 0 w 12265493"/>
              <a:gd name="connsiteY10" fmla="*/ 0 h 6799603"/>
              <a:gd name="connsiteX11" fmla="*/ 12265494 w 12265493"/>
              <a:gd name="connsiteY11" fmla="*/ 0 h 6799603"/>
              <a:gd name="connsiteX12" fmla="*/ 12265494 w 12265493"/>
              <a:gd name="connsiteY12" fmla="*/ 6799603 h 6799603"/>
              <a:gd name="connsiteX13" fmla="*/ 9762032 w 12265493"/>
              <a:gd name="connsiteY13" fmla="*/ 6799591 h 6799603"/>
              <a:gd name="connsiteX0" fmla="*/ 9762032 w 12265494"/>
              <a:gd name="connsiteY0" fmla="*/ 6865129 h 6865141"/>
              <a:gd name="connsiteX1" fmla="*/ 9760706 w 12265494"/>
              <a:gd name="connsiteY1" fmla="*/ 890785 h 6865141"/>
              <a:gd name="connsiteX2" fmla="*/ 9506598 w 12265494"/>
              <a:gd name="connsiteY2" fmla="*/ 437523 h 6865141"/>
              <a:gd name="connsiteX3" fmla="*/ 9059679 w 12265494"/>
              <a:gd name="connsiteY3" fmla="*/ 274732 h 6865141"/>
              <a:gd name="connsiteX4" fmla="*/ 8687249 w 12265494"/>
              <a:gd name="connsiteY4" fmla="*/ 254667 h 6865141"/>
              <a:gd name="connsiteX5" fmla="*/ 6368498 w 12265494"/>
              <a:gd name="connsiteY5" fmla="*/ 248557 h 6865141"/>
              <a:gd name="connsiteX6" fmla="*/ 4682038 w 12265494"/>
              <a:gd name="connsiteY6" fmla="*/ 247263 h 6865141"/>
              <a:gd name="connsiteX7" fmla="*/ 1376157 w 12265494"/>
              <a:gd name="connsiteY7" fmla="*/ 246295 h 6865141"/>
              <a:gd name="connsiteX8" fmla="*/ 34699 w 12265494"/>
              <a:gd name="connsiteY8" fmla="*/ 244622 h 6865141"/>
              <a:gd name="connsiteX9" fmla="*/ 0 w 12265494"/>
              <a:gd name="connsiteY9" fmla="*/ 241806 h 6865141"/>
              <a:gd name="connsiteX10" fmla="*/ 0 w 12265494"/>
              <a:gd name="connsiteY10" fmla="*/ 65538 h 6865141"/>
              <a:gd name="connsiteX11" fmla="*/ 12265494 w 12265494"/>
              <a:gd name="connsiteY11" fmla="*/ 0 h 6865141"/>
              <a:gd name="connsiteX12" fmla="*/ 12265494 w 12265494"/>
              <a:gd name="connsiteY12" fmla="*/ 6865141 h 6865141"/>
              <a:gd name="connsiteX13" fmla="*/ 9762032 w 12265494"/>
              <a:gd name="connsiteY13" fmla="*/ 6865129 h 6865141"/>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11083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320910"/>
              <a:gd name="connsiteY0" fmla="*/ 6886975 h 6886987"/>
              <a:gd name="connsiteX1" fmla="*/ 9760706 w 12320910"/>
              <a:gd name="connsiteY1" fmla="*/ 912631 h 6886987"/>
              <a:gd name="connsiteX2" fmla="*/ 9506598 w 12320910"/>
              <a:gd name="connsiteY2" fmla="*/ 459369 h 6886987"/>
              <a:gd name="connsiteX3" fmla="*/ 9059679 w 12320910"/>
              <a:gd name="connsiteY3" fmla="*/ 296578 h 6886987"/>
              <a:gd name="connsiteX4" fmla="*/ 8687249 w 12320910"/>
              <a:gd name="connsiteY4" fmla="*/ 276513 h 6886987"/>
              <a:gd name="connsiteX5" fmla="*/ 6368498 w 12320910"/>
              <a:gd name="connsiteY5" fmla="*/ 270403 h 6886987"/>
              <a:gd name="connsiteX6" fmla="*/ 4682038 w 12320910"/>
              <a:gd name="connsiteY6" fmla="*/ 269109 h 6886987"/>
              <a:gd name="connsiteX7" fmla="*/ 1376157 w 12320910"/>
              <a:gd name="connsiteY7" fmla="*/ 268141 h 6886987"/>
              <a:gd name="connsiteX8" fmla="*/ 34699 w 12320910"/>
              <a:gd name="connsiteY8" fmla="*/ 266468 h 6886987"/>
              <a:gd name="connsiteX9" fmla="*/ 0 w 12320910"/>
              <a:gd name="connsiteY9" fmla="*/ 263652 h 6886987"/>
              <a:gd name="connsiteX10" fmla="*/ 0 w 12320910"/>
              <a:gd name="connsiteY10" fmla="*/ 0 h 6886987"/>
              <a:gd name="connsiteX11" fmla="*/ 12320910 w 12320910"/>
              <a:gd name="connsiteY11" fmla="*/ 0 h 6886987"/>
              <a:gd name="connsiteX12" fmla="*/ 12265494 w 12320910"/>
              <a:gd name="connsiteY12" fmla="*/ 6886987 h 6886987"/>
              <a:gd name="connsiteX13" fmla="*/ 9762032 w 12320910"/>
              <a:gd name="connsiteY13" fmla="*/ 6886975 h 6886987"/>
              <a:gd name="connsiteX0" fmla="*/ 9762032 w 12365244"/>
              <a:gd name="connsiteY0" fmla="*/ 6886975 h 6908833"/>
              <a:gd name="connsiteX1" fmla="*/ 9760706 w 12365244"/>
              <a:gd name="connsiteY1" fmla="*/ 912631 h 6908833"/>
              <a:gd name="connsiteX2" fmla="*/ 9506598 w 12365244"/>
              <a:gd name="connsiteY2" fmla="*/ 459369 h 6908833"/>
              <a:gd name="connsiteX3" fmla="*/ 9059679 w 12365244"/>
              <a:gd name="connsiteY3" fmla="*/ 296578 h 6908833"/>
              <a:gd name="connsiteX4" fmla="*/ 8687249 w 12365244"/>
              <a:gd name="connsiteY4" fmla="*/ 276513 h 6908833"/>
              <a:gd name="connsiteX5" fmla="*/ 6368498 w 12365244"/>
              <a:gd name="connsiteY5" fmla="*/ 270403 h 6908833"/>
              <a:gd name="connsiteX6" fmla="*/ 4682038 w 12365244"/>
              <a:gd name="connsiteY6" fmla="*/ 269109 h 6908833"/>
              <a:gd name="connsiteX7" fmla="*/ 1376157 w 12365244"/>
              <a:gd name="connsiteY7" fmla="*/ 268141 h 6908833"/>
              <a:gd name="connsiteX8" fmla="*/ 34699 w 12365244"/>
              <a:gd name="connsiteY8" fmla="*/ 266468 h 6908833"/>
              <a:gd name="connsiteX9" fmla="*/ 0 w 12365244"/>
              <a:gd name="connsiteY9" fmla="*/ 263652 h 6908833"/>
              <a:gd name="connsiteX10" fmla="*/ 0 w 12365244"/>
              <a:gd name="connsiteY10" fmla="*/ 0 h 6908833"/>
              <a:gd name="connsiteX11" fmla="*/ 12320910 w 12365244"/>
              <a:gd name="connsiteY11" fmla="*/ 0 h 6908833"/>
              <a:gd name="connsiteX12" fmla="*/ 12365244 w 12365244"/>
              <a:gd name="connsiteY12" fmla="*/ 6908833 h 6908833"/>
              <a:gd name="connsiteX13" fmla="*/ 9762032 w 12365244"/>
              <a:gd name="connsiteY13" fmla="*/ 6886975 h 690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5244" h="6908833">
                <a:moveTo>
                  <a:pt x="9762032" y="6886975"/>
                </a:moveTo>
                <a:cubicBezTo>
                  <a:pt x="9762071" y="4895523"/>
                  <a:pt x="9763003" y="2904083"/>
                  <a:pt x="9760706" y="912631"/>
                </a:cubicBezTo>
                <a:cubicBezTo>
                  <a:pt x="9760489" y="720874"/>
                  <a:pt x="9661966" y="571358"/>
                  <a:pt x="9506598" y="459369"/>
                </a:cubicBezTo>
                <a:cubicBezTo>
                  <a:pt x="9373695" y="363573"/>
                  <a:pt x="9220776" y="314958"/>
                  <a:pt x="9059679" y="296578"/>
                </a:cubicBezTo>
                <a:cubicBezTo>
                  <a:pt x="8936369" y="282497"/>
                  <a:pt x="8811478" y="277079"/>
                  <a:pt x="8687249" y="276513"/>
                </a:cubicBezTo>
                <a:lnTo>
                  <a:pt x="6368498" y="270403"/>
                </a:lnTo>
                <a:lnTo>
                  <a:pt x="4682038" y="269109"/>
                </a:lnTo>
                <a:lnTo>
                  <a:pt x="1376157" y="268141"/>
                </a:lnTo>
                <a:lnTo>
                  <a:pt x="34699" y="266468"/>
                </a:lnTo>
                <a:cubicBezTo>
                  <a:pt x="23129" y="266456"/>
                  <a:pt x="11571" y="264633"/>
                  <a:pt x="0" y="263652"/>
                </a:cubicBezTo>
                <a:lnTo>
                  <a:pt x="0" y="0"/>
                </a:lnTo>
                <a:lnTo>
                  <a:pt x="12320910" y="0"/>
                </a:lnTo>
                <a:lnTo>
                  <a:pt x="12365244" y="6908833"/>
                </a:lnTo>
                <a:lnTo>
                  <a:pt x="9762032" y="6886975"/>
                </a:lnTo>
                <a:close/>
              </a:path>
            </a:pathLst>
          </a:custGeom>
          <a:gradFill>
            <a:gsLst>
              <a:gs pos="79000">
                <a:schemeClr val="bg2">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p>
        </p:txBody>
      </p:sp>
      <p:pic>
        <p:nvPicPr>
          <p:cNvPr id="18" name="Content Placeholder 33" descr="Classroom sticker progress chart">
            <a:extLst>
              <a:ext uri="{FF2B5EF4-FFF2-40B4-BE49-F238E27FC236}">
                <a16:creationId xmlns:a16="http://schemas.microsoft.com/office/drawing/2014/main" xmlns="" id="{EAB14017-2890-0F2F-D23E-A956686AD9F6}"/>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p:blipFill>
        <p:spPr>
          <a:xfrm>
            <a:off x="8458200" y="1828800"/>
            <a:ext cx="2743200" cy="15430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Right Arrow 16">
            <a:extLst>
              <a:ext uri="{FF2B5EF4-FFF2-40B4-BE49-F238E27FC236}">
                <a16:creationId xmlns:a16="http://schemas.microsoft.com/office/drawing/2014/main" xmlns="" id="{DCD544AA-0AEB-3649-0DD3-429DD75180E1}"/>
              </a:ext>
            </a:extLst>
          </p:cNvPr>
          <p:cNvSpPr/>
          <p:nvPr/>
        </p:nvSpPr>
        <p:spPr>
          <a:xfrm flipV="1">
            <a:off x="6502400" y="2286000"/>
            <a:ext cx="2032000" cy="609600"/>
          </a:xfrm>
          <a:prstGeom prst="rightArrow">
            <a:avLst/>
          </a:prstGeom>
          <a:solidFill>
            <a:schemeClr val="accent1">
              <a:lumMod val="60000"/>
              <a:lumOff val="40000"/>
            </a:schemeClr>
          </a:solidFill>
          <a:ln w="9525">
            <a:solidFill>
              <a:schemeClr val="tx2">
                <a:lumMod val="75000"/>
              </a:schemeClr>
            </a:solidFill>
          </a:ln>
          <a:effectLst>
            <a:outerShdw blurRad="50800" dist="38100" dir="5400000" sx="102000" sy="102000" algn="ctr" rotWithShape="0">
              <a:schemeClr val="tx1">
                <a:lumMod val="95000"/>
                <a:lumOff val="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27" name="Content Placeholder 31" descr="Student looking in microscope in science room">
            <a:extLst>
              <a:ext uri="{FF2B5EF4-FFF2-40B4-BE49-F238E27FC236}">
                <a16:creationId xmlns:a16="http://schemas.microsoft.com/office/drawing/2014/main" xmlns="" id="{75C3C59E-4CA2-25C7-F2FA-5AE28422870F}"/>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p:blipFill>
        <p:spPr>
          <a:xfrm>
            <a:off x="4318000" y="1828800"/>
            <a:ext cx="2743200" cy="15430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8" name="Content Placeholder 9">
            <a:extLst>
              <a:ext uri="{FF2B5EF4-FFF2-40B4-BE49-F238E27FC236}">
                <a16:creationId xmlns:a16="http://schemas.microsoft.com/office/drawing/2014/main" xmlns="" id="{0AC5E33B-DEC9-CC0B-0F30-3B48B6BB8AB9}"/>
              </a:ext>
            </a:extLst>
          </p:cNvPr>
          <p:cNvSpPr txBox="1">
            <a:spLocks/>
          </p:cNvSpPr>
          <p:nvPr/>
        </p:nvSpPr>
        <p:spPr>
          <a:xfrm>
            <a:off x="4267200" y="3652157"/>
            <a:ext cx="2844800" cy="3099349"/>
          </a:xfrm>
          <a:prstGeom prst="rect">
            <a:avLst/>
          </a:prstGeom>
        </p:spPr>
        <p:txBody>
          <a:bodyPr vert="horz" lIns="274320" tIns="0" rIns="182880" bIns="45720" rtlCol="0">
            <a:noAutofit/>
          </a:bodyPr>
          <a:lstStyle>
            <a:lvl1pPr marL="230712" indent="-230712" algn="l" defTabSz="1219170" rtl="0" eaLnBrk="1" latinLnBrk="0" hangingPunct="1">
              <a:lnSpc>
                <a:spcPts val="2667"/>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667"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nSpc>
                <a:spcPct val="120000"/>
              </a:lnSpc>
              <a:buNone/>
            </a:pPr>
            <a:endParaRPr lang="en-US" sz="18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5" name="Right Arrow 14">
            <a:extLst>
              <a:ext uri="{FF2B5EF4-FFF2-40B4-BE49-F238E27FC236}">
                <a16:creationId xmlns:a16="http://schemas.microsoft.com/office/drawing/2014/main" xmlns="" id="{CD7AEAA4-A5CD-1221-8DD1-DD7443CE1BED}"/>
              </a:ext>
            </a:extLst>
          </p:cNvPr>
          <p:cNvSpPr/>
          <p:nvPr/>
        </p:nvSpPr>
        <p:spPr>
          <a:xfrm flipV="1">
            <a:off x="2457374" y="2286000"/>
            <a:ext cx="1962226" cy="609600"/>
          </a:xfrm>
          <a:prstGeom prst="rightArrow">
            <a:avLst/>
          </a:prstGeom>
          <a:solidFill>
            <a:schemeClr val="accent1">
              <a:lumMod val="60000"/>
              <a:lumOff val="40000"/>
            </a:schemeClr>
          </a:solidFill>
          <a:ln w="9525">
            <a:solidFill>
              <a:schemeClr val="tx2">
                <a:lumMod val="75000"/>
              </a:schemeClr>
            </a:solidFill>
          </a:ln>
          <a:effectLst>
            <a:outerShdw blurRad="50800" dist="38100" dir="5400000" sx="102000" sy="102000" algn="ctr" rotWithShape="0">
              <a:schemeClr val="tx1">
                <a:lumMod val="95000"/>
                <a:lumOff val="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23" name="Content Placeholder 35" descr="Models if molecules in science classroom">
            <a:extLst>
              <a:ext uri="{FF2B5EF4-FFF2-40B4-BE49-F238E27FC236}">
                <a16:creationId xmlns:a16="http://schemas.microsoft.com/office/drawing/2014/main" xmlns="" id="{8C760E99-57AD-8006-9095-A9A65B89318F}"/>
              </a:ext>
            </a:extLst>
          </p:cNvPr>
          <p:cNvPicPr>
            <a:picLocks noGrp="1" noChangeAspect="1"/>
          </p:cNvPicPr>
          <p:nvPr>
            <p:ph sz="half" idx="4294967295"/>
          </p:nvPr>
        </p:nvPicPr>
        <p:blipFill>
          <a:blip r:embed="rId4" cstate="print">
            <a:extLst>
              <a:ext uri="{28A0092B-C50C-407E-A947-70E740481C1C}">
                <a14:useLocalDpi xmlns:a14="http://schemas.microsoft.com/office/drawing/2010/main" xmlns="" val="0"/>
              </a:ext>
            </a:extLst>
          </a:blip>
          <a:srcRect/>
          <a:stretch/>
        </p:blipFill>
        <p:spPr>
          <a:xfrm>
            <a:off x="228600" y="1828800"/>
            <a:ext cx="2743200" cy="15446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4" name="Content Placeholder 9">
            <a:extLst>
              <a:ext uri="{FF2B5EF4-FFF2-40B4-BE49-F238E27FC236}">
                <a16:creationId xmlns:a16="http://schemas.microsoft.com/office/drawing/2014/main" xmlns="" id="{58A6DAE6-89BF-D7C7-F7E1-15AC73D7F864}"/>
              </a:ext>
            </a:extLst>
          </p:cNvPr>
          <p:cNvSpPr txBox="1">
            <a:spLocks/>
          </p:cNvSpPr>
          <p:nvPr/>
        </p:nvSpPr>
        <p:spPr>
          <a:xfrm>
            <a:off x="203200" y="3646714"/>
            <a:ext cx="2844800" cy="3099349"/>
          </a:xfrm>
          <a:prstGeom prst="rect">
            <a:avLst/>
          </a:prstGeom>
        </p:spPr>
        <p:txBody>
          <a:bodyPr vert="horz" lIns="274320" tIns="0" rIns="182880" bIns="45720" rtlCol="0">
            <a:noAutofit/>
          </a:bodyPr>
          <a:lstStyle>
            <a:lvl1pPr marL="230712" indent="-230712" algn="l" defTabSz="1219170" rtl="0" eaLnBrk="1" latinLnBrk="0" hangingPunct="1">
              <a:lnSpc>
                <a:spcPts val="2667"/>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667"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nSpc>
                <a:spcPct val="120000"/>
              </a:lnSpc>
              <a:buNone/>
            </a:pPr>
            <a:endParaRPr lang="en-US" sz="18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60" name="Picture 59">
            <a:extLst>
              <a:ext uri="{FF2B5EF4-FFF2-40B4-BE49-F238E27FC236}">
                <a16:creationId xmlns:a16="http://schemas.microsoft.com/office/drawing/2014/main" xmlns="" id="{7FF07079-F75A-3155-B8EE-841AFEBB94A8}"/>
              </a:ext>
            </a:extLst>
          </p:cNvPr>
          <p:cNvPicPr>
            <a:picLocks noChangeAspect="1"/>
          </p:cNvPicPr>
          <p:nvPr/>
        </p:nvPicPr>
        <p:blipFill>
          <a:blip r:embed="rId5" cstate="print"/>
          <a:stretch>
            <a:fillRect/>
          </a:stretch>
        </p:blipFill>
        <p:spPr>
          <a:xfrm>
            <a:off x="8387629" y="-123386"/>
            <a:ext cx="3944322" cy="2714186"/>
          </a:xfrm>
          <a:prstGeom prst="rect">
            <a:avLst/>
          </a:prstGeom>
        </p:spPr>
      </p:pic>
      <p:sp>
        <p:nvSpPr>
          <p:cNvPr id="20" name="19 - TextBox"/>
          <p:cNvSpPr txBox="1"/>
          <p:nvPr/>
        </p:nvSpPr>
        <p:spPr>
          <a:xfrm>
            <a:off x="2362200" y="4419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22" name="21 - TextBox"/>
          <p:cNvSpPr txBox="1"/>
          <p:nvPr/>
        </p:nvSpPr>
        <p:spPr>
          <a:xfrm>
            <a:off x="1676400" y="45720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24" name="23 - TextBox"/>
          <p:cNvSpPr txBox="1"/>
          <p:nvPr/>
        </p:nvSpPr>
        <p:spPr>
          <a:xfrm>
            <a:off x="2057400" y="39624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26" name="25 - TextBox"/>
          <p:cNvSpPr txBox="1"/>
          <p:nvPr/>
        </p:nvSpPr>
        <p:spPr>
          <a:xfrm>
            <a:off x="152400" y="3581400"/>
            <a:ext cx="9829800" cy="914400"/>
          </a:xfrm>
          <a:prstGeom prst="rect">
            <a:avLst/>
          </a:prstGeom>
        </p:spPr>
        <p:txBody>
          <a:bodyPr vert="horz" wrap="none" lIns="91440" tIns="45720" rIns="91440" bIns="45720" rtlCol="0" anchor="ctr">
            <a:normAutofit/>
          </a:bodyPr>
          <a:lstStyle/>
          <a:p>
            <a:pPr defTabSz="914400">
              <a:spcBef>
                <a:spcPct val="0"/>
              </a:spcBef>
            </a:pPr>
            <a:r>
              <a:rPr kumimoji="0" lang="el-GR" sz="1600" b="1" i="0" u="none" strike="noStrike" kern="1200" cap="none" spc="0" normalizeH="0" baseline="0" noProof="0" dirty="0" smtClean="0">
                <a:ln>
                  <a:noFill/>
                </a:ln>
                <a:solidFill>
                  <a:srgbClr val="C00000"/>
                </a:solidFill>
                <a:effectLst/>
                <a:uLnTx/>
                <a:uFillTx/>
                <a:latin typeface="Cavolini" charset="0"/>
                <a:ea typeface="+mj-ea"/>
                <a:cs typeface="Cavolini" charset="0"/>
              </a:rPr>
              <a:t>Δοκιμάζει το ΠΡΟ.ΘΕ.ΣΥ με τα</a:t>
            </a:r>
            <a:r>
              <a:rPr lang="el-GR" altLang="zh-CN" sz="1600" b="1" dirty="0" smtClean="0">
                <a:solidFill>
                  <a:srgbClr val="C00000"/>
                </a:solidFill>
                <a:latin typeface="Cavolini" charset="0"/>
                <a:ea typeface="NSimSun" pitchFamily="49" charset="-122"/>
                <a:cs typeface="Cavolini" charset="0"/>
              </a:rPr>
              <a:t> τμήματα: Β1, Β2,και πειραματικά με το  Γ1</a:t>
            </a:r>
            <a:r>
              <a:rPr lang="el-GR" sz="1600" dirty="0" smtClean="0">
                <a:latin typeface="Cavolini" charset="0"/>
                <a:cs typeface="Cavolini" charset="0"/>
              </a:rPr>
              <a:t> </a:t>
            </a:r>
          </a:p>
          <a:p>
            <a:pPr defTabSz="914400">
              <a:spcBef>
                <a:spcPct val="0"/>
              </a:spcBef>
            </a:pPr>
            <a:r>
              <a:rPr lang="el-GR" sz="1400" b="1" dirty="0" smtClean="0">
                <a:latin typeface="Cavolini" charset="0"/>
                <a:cs typeface="Cavolini" charset="0"/>
              </a:rPr>
              <a:t>Τα προαναφερόμενα τμήματα επιλέχθηκαν επειδή παρατηρήθηκαν ζητήματα συμπεριφοράς </a:t>
            </a:r>
          </a:p>
          <a:p>
            <a:pPr defTabSz="914400">
              <a:spcBef>
                <a:spcPct val="0"/>
              </a:spcBef>
            </a:pPr>
            <a:r>
              <a:rPr lang="el-GR" sz="1400" b="1" dirty="0" smtClean="0">
                <a:latin typeface="Cavolini" charset="0"/>
                <a:cs typeface="Cavolini" charset="0"/>
              </a:rPr>
              <a:t>μαθητών -τριών.</a:t>
            </a:r>
            <a:endParaRPr lang="el-GR" altLang="zh-CN" sz="1400" b="1" dirty="0" smtClean="0">
              <a:solidFill>
                <a:srgbClr val="C00000"/>
              </a:solidFill>
              <a:latin typeface="Cavolini" charset="0"/>
              <a:ea typeface="NSimSun" pitchFamily="49" charset="-122"/>
              <a:cs typeface="Cavolini" charset="0"/>
            </a:endParaRPr>
          </a:p>
          <a:p>
            <a:pPr defTabSz="914400">
              <a:spcBef>
                <a:spcPct val="0"/>
              </a:spcBef>
            </a:pPr>
            <a:endParaRPr kumimoji="0" lang="el-GR" sz="1600" b="1" i="0" u="none" strike="noStrike" kern="1200" cap="none" spc="0" normalizeH="0" baseline="0" noProof="0" dirty="0" smtClean="0">
              <a:ln>
                <a:noFill/>
              </a:ln>
              <a:solidFill>
                <a:srgbClr val="C00000"/>
              </a:solidFill>
              <a:effectLst/>
              <a:uLnTx/>
              <a:uFillTx/>
              <a:latin typeface="Cavolini" charset="0"/>
              <a:ea typeface="+mj-ea"/>
              <a:cs typeface="Cavolini" charset="0"/>
            </a:endParaRPr>
          </a:p>
        </p:txBody>
      </p:sp>
      <p:sp>
        <p:nvSpPr>
          <p:cNvPr id="28" name="27 - TextBox"/>
          <p:cNvSpPr txBox="1"/>
          <p:nvPr/>
        </p:nvSpPr>
        <p:spPr>
          <a:xfrm>
            <a:off x="304800" y="4419600"/>
            <a:ext cx="11506200" cy="1905000"/>
          </a:xfrm>
          <a:prstGeom prst="rect">
            <a:avLst/>
          </a:prstGeom>
        </p:spPr>
        <p:txBody>
          <a:bodyPr vert="horz" wrap="none" lIns="91440" tIns="45720" rIns="91440" bIns="45720" rtlCol="0" anchor="ctr">
            <a:normAutofit fontScale="62500" lnSpcReduction="20000"/>
          </a:bodyPr>
          <a:lstStyle/>
          <a:p>
            <a:r>
              <a:rPr lang="el-GR" b="1" dirty="0" smtClean="0"/>
              <a:t> </a:t>
            </a:r>
          </a:p>
          <a:p>
            <a:r>
              <a:rPr lang="el-GR" b="1" dirty="0" smtClean="0"/>
              <a:t>ΣΧΕΔΙΑΣΜΟΣ:</a:t>
            </a:r>
            <a:endParaRPr lang="el-GR" dirty="0" smtClean="0"/>
          </a:p>
          <a:p>
            <a:pPr>
              <a:buFont typeface="Wingdings" pitchFamily="2" charset="2"/>
              <a:buChar char="Ø"/>
            </a:pPr>
            <a:r>
              <a:rPr lang="el-GR" sz="2200" dirty="0" smtClean="0"/>
              <a:t>  </a:t>
            </a:r>
            <a:r>
              <a:rPr lang="el-GR" sz="2200" b="1" dirty="0" smtClean="0">
                <a:solidFill>
                  <a:srgbClr val="C00000"/>
                </a:solidFill>
                <a:latin typeface="Cavolini" charset="0"/>
                <a:cs typeface="Cavolini" charset="0"/>
              </a:rPr>
              <a:t>Εφαρμόστηκε  ένα σύστημα ατομικών  επιβραβεύσεων για το αναφερόμενο διάστημα, </a:t>
            </a:r>
          </a:p>
          <a:p>
            <a:r>
              <a:rPr lang="el-GR" sz="2200" b="1" dirty="0" smtClean="0">
                <a:solidFill>
                  <a:srgbClr val="C00000"/>
                </a:solidFill>
                <a:latin typeface="Cavolini" charset="0"/>
                <a:cs typeface="Cavolini" charset="0"/>
              </a:rPr>
              <a:t>  για τα παιδιά που επιτυγχάνουν να διατηρήσουν επιθυμητές συμπεριφορές που έχουν ήδη</a:t>
            </a:r>
          </a:p>
          <a:p>
            <a:r>
              <a:rPr lang="el-GR" sz="2200" b="1" dirty="0" smtClean="0">
                <a:solidFill>
                  <a:srgbClr val="C00000"/>
                </a:solidFill>
                <a:latin typeface="Cavolini" charset="0"/>
                <a:cs typeface="Cavolini" charset="0"/>
              </a:rPr>
              <a:t>  προσυμφωνηθεί. </a:t>
            </a:r>
          </a:p>
          <a:p>
            <a:endParaRPr lang="el-GR" sz="2200" b="1" dirty="0" smtClean="0">
              <a:solidFill>
                <a:srgbClr val="C00000"/>
              </a:solidFill>
              <a:latin typeface="Cavolini" charset="0"/>
              <a:cs typeface="Cavolini" charset="0"/>
            </a:endParaRPr>
          </a:p>
          <a:p>
            <a:pPr>
              <a:buFont typeface="Wingdings" pitchFamily="2" charset="2"/>
              <a:buChar char="Ø"/>
            </a:pPr>
            <a:r>
              <a:rPr lang="el-GR" sz="2200" b="1" dirty="0" smtClean="0">
                <a:solidFill>
                  <a:srgbClr val="C00000"/>
                </a:solidFill>
                <a:latin typeface="Cavolini" charset="0"/>
                <a:cs typeface="Cavolini" charset="0"/>
              </a:rPr>
              <a:t>  Οι επιθυμητές αυτές συμπεριφορές σχετίζονται με τις αξίες που προωθεί το σχολείο μας.</a:t>
            </a:r>
          </a:p>
          <a:p>
            <a:r>
              <a:rPr lang="el-GR" sz="2200" b="1" dirty="0" smtClean="0">
                <a:solidFill>
                  <a:srgbClr val="C00000"/>
                </a:solidFill>
                <a:latin typeface="Cavolini" charset="0"/>
                <a:cs typeface="Cavolini" charset="0"/>
              </a:rPr>
              <a:t>  </a:t>
            </a:r>
            <a:r>
              <a:rPr lang="en-US" sz="2200" b="1" dirty="0" smtClean="0">
                <a:solidFill>
                  <a:srgbClr val="C00000"/>
                </a:solidFill>
                <a:latin typeface="Cavolini" charset="0"/>
                <a:cs typeface="Cavolini" charset="0"/>
              </a:rPr>
              <a:t>E</a:t>
            </a:r>
            <a:r>
              <a:rPr lang="el-GR" sz="2200" b="1" dirty="0" err="1" smtClean="0">
                <a:solidFill>
                  <a:srgbClr val="C00000"/>
                </a:solidFill>
                <a:latin typeface="Cavolini" charset="0"/>
                <a:cs typeface="Cavolini" charset="0"/>
              </a:rPr>
              <a:t>νισχύουμε</a:t>
            </a:r>
            <a:r>
              <a:rPr lang="el-GR" sz="2200" b="1" dirty="0" smtClean="0">
                <a:solidFill>
                  <a:srgbClr val="C00000"/>
                </a:solidFill>
                <a:latin typeface="Cavolini" charset="0"/>
                <a:cs typeface="Cavolini" charset="0"/>
              </a:rPr>
              <a:t> τις επιθυμητές συμπεριφορές ώστε τα παιδιά να τις επαναλαμβάνουν.  </a:t>
            </a:r>
          </a:p>
          <a:p>
            <a:r>
              <a:rPr lang="el-GR" sz="2200" b="1" dirty="0" smtClean="0">
                <a:solidFill>
                  <a:srgbClr val="C00000"/>
                </a:solidFill>
                <a:latin typeface="Cavolini" charset="0"/>
                <a:cs typeface="Cavolini" charset="0"/>
              </a:rPr>
              <a:t>  </a:t>
            </a:r>
          </a:p>
          <a:p>
            <a:r>
              <a:rPr lang="el-GR" dirty="0" smtClean="0"/>
              <a:t> </a:t>
            </a:r>
          </a:p>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Content Placeholder 6">
            <a:extLst>
              <a:ext uri="{FF2B5EF4-FFF2-40B4-BE49-F238E27FC236}">
                <a16:creationId xmlns:a16="http://schemas.microsoft.com/office/drawing/2014/main" xmlns="" id="{9B1F7493-9AC4-6844-7FD0-A89B6FCBEF6C}"/>
              </a:ext>
            </a:extLst>
          </p:cNvPr>
          <p:cNvSpPr txBox="1">
            <a:spLocks/>
          </p:cNvSpPr>
          <p:nvPr/>
        </p:nvSpPr>
        <p:spPr>
          <a:xfrm>
            <a:off x="304800" y="1937655"/>
            <a:ext cx="8915400" cy="4525965"/>
          </a:xfrm>
          <a:prstGeom prst="rect">
            <a:avLst/>
          </a:prstGeom>
        </p:spPr>
        <p:txBody>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sz="2500" dirty="0">
              <a:latin typeface="Calibri" panose="020F0502020204030204" pitchFamily="34" charset="0"/>
              <a:cs typeface="Calibri" panose="020F0502020204030204" pitchFamily="34" charset="0"/>
            </a:endParaRPr>
          </a:p>
        </p:txBody>
      </p:sp>
      <p:sp>
        <p:nvSpPr>
          <p:cNvPr id="2" name="Freeform: Shape 1">
            <a:extLst>
              <a:ext uri="{FF2B5EF4-FFF2-40B4-BE49-F238E27FC236}">
                <a16:creationId xmlns:a16="http://schemas.microsoft.com/office/drawing/2014/main" xmlns="" id="{D9056DF8-CF97-FB7A-324D-D413C565EBF4}"/>
              </a:ext>
            </a:extLst>
          </p:cNvPr>
          <p:cNvSpPr/>
          <p:nvPr/>
        </p:nvSpPr>
        <p:spPr>
          <a:xfrm>
            <a:off x="-60590" y="106494"/>
            <a:ext cx="11767849" cy="6858000"/>
          </a:xfrm>
          <a:custGeom>
            <a:avLst/>
            <a:gdLst>
              <a:gd name="connsiteX0" fmla="*/ 0 w 11767849"/>
              <a:gd name="connsiteY0" fmla="*/ 0 h 6858000"/>
              <a:gd name="connsiteX1" fmla="*/ 11767849 w 11767849"/>
              <a:gd name="connsiteY1" fmla="*/ 0 h 6858000"/>
              <a:gd name="connsiteX2" fmla="*/ 11767849 w 11767849"/>
              <a:gd name="connsiteY2" fmla="*/ 6858000 h 6858000"/>
              <a:gd name="connsiteX3" fmla="*/ 9279387 w 11767849"/>
              <a:gd name="connsiteY3" fmla="*/ 6857988 h 6858000"/>
              <a:gd name="connsiteX4" fmla="*/ 9278069 w 11767849"/>
              <a:gd name="connsiteY4" fmla="*/ 832335 h 6858000"/>
              <a:gd name="connsiteX5" fmla="*/ 9025484 w 11767849"/>
              <a:gd name="connsiteY5" fmla="*/ 375180 h 6858000"/>
              <a:gd name="connsiteX6" fmla="*/ 8581243 w 11767849"/>
              <a:gd name="connsiteY6" fmla="*/ 210991 h 6858000"/>
              <a:gd name="connsiteX7" fmla="*/ 8211044 w 11767849"/>
              <a:gd name="connsiteY7" fmla="*/ 190753 h 6858000"/>
              <a:gd name="connsiteX8" fmla="*/ 5906187 w 11767849"/>
              <a:gd name="connsiteY8" fmla="*/ 184591 h 6858000"/>
              <a:gd name="connsiteX9" fmla="*/ 4229832 w 11767849"/>
              <a:gd name="connsiteY9" fmla="*/ 183286 h 6858000"/>
              <a:gd name="connsiteX10" fmla="*/ 943759 w 11767849"/>
              <a:gd name="connsiteY10" fmla="*/ 182310 h 6858000"/>
              <a:gd name="connsiteX11" fmla="*/ 0 w 11767849"/>
              <a:gd name="connsiteY11" fmla="*/ 1811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7849" h="6858000">
                <a:moveTo>
                  <a:pt x="0" y="0"/>
                </a:moveTo>
                <a:lnTo>
                  <a:pt x="11767849" y="0"/>
                </a:lnTo>
                <a:cubicBezTo>
                  <a:pt x="11767849" y="2285988"/>
                  <a:pt x="11767849" y="4571987"/>
                  <a:pt x="11767849" y="6858000"/>
                </a:cubicBezTo>
                <a:cubicBezTo>
                  <a:pt x="10938725" y="6857988"/>
                  <a:pt x="10109057" y="6857988"/>
                  <a:pt x="9279387" y="6857988"/>
                </a:cubicBezTo>
                <a:cubicBezTo>
                  <a:pt x="9279426" y="4849433"/>
                  <a:pt x="9280353" y="2840890"/>
                  <a:pt x="9278069" y="832335"/>
                </a:cubicBezTo>
                <a:cubicBezTo>
                  <a:pt x="9277854" y="638931"/>
                  <a:pt x="9179921" y="488131"/>
                  <a:pt x="9025484" y="375180"/>
                </a:cubicBezTo>
                <a:cubicBezTo>
                  <a:pt x="8893377" y="278561"/>
                  <a:pt x="8741374" y="229529"/>
                  <a:pt x="8581243" y="210991"/>
                </a:cubicBezTo>
                <a:cubicBezTo>
                  <a:pt x="8458672" y="196789"/>
                  <a:pt x="8334529" y="191324"/>
                  <a:pt x="8211044" y="190753"/>
                </a:cubicBezTo>
                <a:cubicBezTo>
                  <a:pt x="7442764" y="187292"/>
                  <a:pt x="6674482" y="185949"/>
                  <a:pt x="5906187" y="184591"/>
                </a:cubicBezTo>
                <a:cubicBezTo>
                  <a:pt x="5347402" y="183603"/>
                  <a:pt x="4788617" y="183501"/>
                  <a:pt x="4229832" y="183286"/>
                </a:cubicBezTo>
                <a:cubicBezTo>
                  <a:pt x="3134479" y="182867"/>
                  <a:pt x="2039113" y="182779"/>
                  <a:pt x="943759" y="182310"/>
                </a:cubicBezTo>
                <a:lnTo>
                  <a:pt x="0" y="181115"/>
                </a:lnTo>
                <a:close/>
              </a:path>
            </a:pathLst>
          </a:custGeom>
          <a:gradFill>
            <a:gsLst>
              <a:gs pos="81000">
                <a:schemeClr val="accent5">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 name="Freeform: Shape 2">
            <a:extLst>
              <a:ext uri="{FF2B5EF4-FFF2-40B4-BE49-F238E27FC236}">
                <a16:creationId xmlns:a16="http://schemas.microsoft.com/office/drawing/2014/main" xmlns="" id="{F481BABD-7BFD-8D45-A110-4B6BA15A2ABA}"/>
              </a:ext>
            </a:extLst>
          </p:cNvPr>
          <p:cNvSpPr/>
          <p:nvPr/>
        </p:nvSpPr>
        <p:spPr>
          <a:xfrm>
            <a:off x="-60591" y="95477"/>
            <a:ext cx="11857822" cy="6858000"/>
          </a:xfrm>
          <a:custGeom>
            <a:avLst/>
            <a:gdLst>
              <a:gd name="connsiteX0" fmla="*/ 0 w 11857822"/>
              <a:gd name="connsiteY0" fmla="*/ 0 h 6858000"/>
              <a:gd name="connsiteX1" fmla="*/ 11857822 w 11857822"/>
              <a:gd name="connsiteY1" fmla="*/ 0 h 6858000"/>
              <a:gd name="connsiteX2" fmla="*/ 11857822 w 11857822"/>
              <a:gd name="connsiteY2" fmla="*/ 6858000 h 6858000"/>
              <a:gd name="connsiteX3" fmla="*/ 9369360 w 11857822"/>
              <a:gd name="connsiteY3" fmla="*/ 6857988 h 6858000"/>
              <a:gd name="connsiteX4" fmla="*/ 9368042 w 11857822"/>
              <a:gd name="connsiteY4" fmla="*/ 832335 h 6858000"/>
              <a:gd name="connsiteX5" fmla="*/ 9115457 w 11857822"/>
              <a:gd name="connsiteY5" fmla="*/ 375180 h 6858000"/>
              <a:gd name="connsiteX6" fmla="*/ 8671216 w 11857822"/>
              <a:gd name="connsiteY6" fmla="*/ 210991 h 6858000"/>
              <a:gd name="connsiteX7" fmla="*/ 8301017 w 11857822"/>
              <a:gd name="connsiteY7" fmla="*/ 190753 h 6858000"/>
              <a:gd name="connsiteX8" fmla="*/ 5996160 w 11857822"/>
              <a:gd name="connsiteY8" fmla="*/ 184591 h 6858000"/>
              <a:gd name="connsiteX9" fmla="*/ 4319805 w 11857822"/>
              <a:gd name="connsiteY9" fmla="*/ 183286 h 6858000"/>
              <a:gd name="connsiteX10" fmla="*/ 1033733 w 11857822"/>
              <a:gd name="connsiteY10" fmla="*/ 182310 h 6858000"/>
              <a:gd name="connsiteX11" fmla="*/ 0 w 11857822"/>
              <a:gd name="connsiteY11" fmla="*/ 181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7822" h="6858000">
                <a:moveTo>
                  <a:pt x="0" y="0"/>
                </a:moveTo>
                <a:lnTo>
                  <a:pt x="11857822" y="0"/>
                </a:lnTo>
                <a:cubicBezTo>
                  <a:pt x="11857822" y="2285988"/>
                  <a:pt x="11857822" y="4571987"/>
                  <a:pt x="11857822" y="6858000"/>
                </a:cubicBezTo>
                <a:cubicBezTo>
                  <a:pt x="11028698" y="6857988"/>
                  <a:pt x="10199030" y="6857988"/>
                  <a:pt x="9369360" y="6857988"/>
                </a:cubicBezTo>
                <a:cubicBezTo>
                  <a:pt x="9369399" y="4849433"/>
                  <a:pt x="9370326" y="2840890"/>
                  <a:pt x="9368042" y="832335"/>
                </a:cubicBezTo>
                <a:cubicBezTo>
                  <a:pt x="9367827" y="638931"/>
                  <a:pt x="9269894" y="488131"/>
                  <a:pt x="9115457" y="375180"/>
                </a:cubicBezTo>
                <a:cubicBezTo>
                  <a:pt x="8983350" y="278561"/>
                  <a:pt x="8831347" y="229529"/>
                  <a:pt x="8671216" y="210991"/>
                </a:cubicBezTo>
                <a:cubicBezTo>
                  <a:pt x="8548645" y="196789"/>
                  <a:pt x="8424502" y="191324"/>
                  <a:pt x="8301017" y="190753"/>
                </a:cubicBezTo>
                <a:cubicBezTo>
                  <a:pt x="7532737" y="187292"/>
                  <a:pt x="6764455" y="185949"/>
                  <a:pt x="5996160" y="184591"/>
                </a:cubicBezTo>
                <a:cubicBezTo>
                  <a:pt x="5437375" y="183603"/>
                  <a:pt x="4878590" y="183501"/>
                  <a:pt x="4319805" y="183286"/>
                </a:cubicBezTo>
                <a:cubicBezTo>
                  <a:pt x="3224452" y="182867"/>
                  <a:pt x="2129086" y="182779"/>
                  <a:pt x="1033733" y="182310"/>
                </a:cubicBezTo>
                <a:lnTo>
                  <a:pt x="0" y="181001"/>
                </a:lnTo>
                <a:close/>
              </a:path>
            </a:pathLst>
          </a:custGeom>
          <a:gradFill>
            <a:gsLst>
              <a:gs pos="73000">
                <a:schemeClr val="accent1">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4" name="Freeform: Shape 3">
            <a:extLst>
              <a:ext uri="{FF2B5EF4-FFF2-40B4-BE49-F238E27FC236}">
                <a16:creationId xmlns:a16="http://schemas.microsoft.com/office/drawing/2014/main" xmlns="" id="{5F89A4B7-DEC6-DA73-6FC7-5D404BAA6310}"/>
              </a:ext>
            </a:extLst>
          </p:cNvPr>
          <p:cNvSpPr/>
          <p:nvPr/>
        </p:nvSpPr>
        <p:spPr>
          <a:xfrm>
            <a:off x="-60590" y="95477"/>
            <a:ext cx="11947795" cy="6858000"/>
          </a:xfrm>
          <a:custGeom>
            <a:avLst/>
            <a:gdLst>
              <a:gd name="connsiteX0" fmla="*/ 0 w 11947795"/>
              <a:gd name="connsiteY0" fmla="*/ 0 h 6858000"/>
              <a:gd name="connsiteX1" fmla="*/ 11947795 w 11947795"/>
              <a:gd name="connsiteY1" fmla="*/ 0 h 6858000"/>
              <a:gd name="connsiteX2" fmla="*/ 11947795 w 11947795"/>
              <a:gd name="connsiteY2" fmla="*/ 6858000 h 6858000"/>
              <a:gd name="connsiteX3" fmla="*/ 9459333 w 11947795"/>
              <a:gd name="connsiteY3" fmla="*/ 6857988 h 6858000"/>
              <a:gd name="connsiteX4" fmla="*/ 9458015 w 11947795"/>
              <a:gd name="connsiteY4" fmla="*/ 832335 h 6858000"/>
              <a:gd name="connsiteX5" fmla="*/ 9205430 w 11947795"/>
              <a:gd name="connsiteY5" fmla="*/ 375180 h 6858000"/>
              <a:gd name="connsiteX6" fmla="*/ 8761189 w 11947795"/>
              <a:gd name="connsiteY6" fmla="*/ 210991 h 6858000"/>
              <a:gd name="connsiteX7" fmla="*/ 8390990 w 11947795"/>
              <a:gd name="connsiteY7" fmla="*/ 190753 h 6858000"/>
              <a:gd name="connsiteX8" fmla="*/ 6086133 w 11947795"/>
              <a:gd name="connsiteY8" fmla="*/ 184591 h 6858000"/>
              <a:gd name="connsiteX9" fmla="*/ 4409778 w 11947795"/>
              <a:gd name="connsiteY9" fmla="*/ 183286 h 6858000"/>
              <a:gd name="connsiteX10" fmla="*/ 1123705 w 11947795"/>
              <a:gd name="connsiteY10" fmla="*/ 182310 h 6858000"/>
              <a:gd name="connsiteX11" fmla="*/ 0 w 11947795"/>
              <a:gd name="connsiteY11" fmla="*/ 1808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47795" h="6858000">
                <a:moveTo>
                  <a:pt x="0" y="0"/>
                </a:moveTo>
                <a:lnTo>
                  <a:pt x="11947795" y="0"/>
                </a:lnTo>
                <a:cubicBezTo>
                  <a:pt x="11947795" y="2285988"/>
                  <a:pt x="11947795" y="4571987"/>
                  <a:pt x="11947795" y="6858000"/>
                </a:cubicBezTo>
                <a:cubicBezTo>
                  <a:pt x="11118671" y="6857988"/>
                  <a:pt x="10289003" y="6857988"/>
                  <a:pt x="9459333" y="6857988"/>
                </a:cubicBezTo>
                <a:cubicBezTo>
                  <a:pt x="9459372" y="4849433"/>
                  <a:pt x="9460299" y="2840890"/>
                  <a:pt x="9458015" y="832335"/>
                </a:cubicBezTo>
                <a:cubicBezTo>
                  <a:pt x="9457800" y="638931"/>
                  <a:pt x="9359867" y="488131"/>
                  <a:pt x="9205430" y="375180"/>
                </a:cubicBezTo>
                <a:cubicBezTo>
                  <a:pt x="9073323" y="278561"/>
                  <a:pt x="8921320" y="229529"/>
                  <a:pt x="8761189" y="210991"/>
                </a:cubicBezTo>
                <a:cubicBezTo>
                  <a:pt x="8638618" y="196789"/>
                  <a:pt x="8514475" y="191324"/>
                  <a:pt x="8390990" y="190753"/>
                </a:cubicBezTo>
                <a:cubicBezTo>
                  <a:pt x="7622710" y="187292"/>
                  <a:pt x="6854428" y="185949"/>
                  <a:pt x="6086133" y="184591"/>
                </a:cubicBezTo>
                <a:cubicBezTo>
                  <a:pt x="5527348" y="183603"/>
                  <a:pt x="4968563" y="183501"/>
                  <a:pt x="4409778" y="183286"/>
                </a:cubicBezTo>
                <a:cubicBezTo>
                  <a:pt x="3314425" y="182867"/>
                  <a:pt x="2219059" y="182779"/>
                  <a:pt x="1123705" y="182310"/>
                </a:cubicBezTo>
                <a:lnTo>
                  <a:pt x="0" y="180888"/>
                </a:lnTo>
                <a:close/>
              </a:path>
            </a:pathLst>
          </a:custGeom>
          <a:gradFill>
            <a:gsLst>
              <a:gs pos="57000">
                <a:schemeClr val="accent3">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5" name="Freeform: Shape 4">
            <a:extLst>
              <a:ext uri="{FF2B5EF4-FFF2-40B4-BE49-F238E27FC236}">
                <a16:creationId xmlns:a16="http://schemas.microsoft.com/office/drawing/2014/main" xmlns="" id="{9C2FDB28-4960-A55B-015A-58261EAE697C}"/>
              </a:ext>
            </a:extLst>
          </p:cNvPr>
          <p:cNvSpPr/>
          <p:nvPr/>
        </p:nvSpPr>
        <p:spPr>
          <a:xfrm>
            <a:off x="-60590" y="95477"/>
            <a:ext cx="12034091" cy="6858000"/>
          </a:xfrm>
          <a:custGeom>
            <a:avLst/>
            <a:gdLst>
              <a:gd name="connsiteX0" fmla="*/ 0 w 12034091"/>
              <a:gd name="connsiteY0" fmla="*/ 0 h 6858000"/>
              <a:gd name="connsiteX1" fmla="*/ 12034091 w 12034091"/>
              <a:gd name="connsiteY1" fmla="*/ 0 h 6858000"/>
              <a:gd name="connsiteX2" fmla="*/ 12034091 w 12034091"/>
              <a:gd name="connsiteY2" fmla="*/ 6858000 h 6858000"/>
              <a:gd name="connsiteX3" fmla="*/ 9545629 w 12034091"/>
              <a:gd name="connsiteY3" fmla="*/ 6857988 h 6858000"/>
              <a:gd name="connsiteX4" fmla="*/ 9544311 w 12034091"/>
              <a:gd name="connsiteY4" fmla="*/ 832335 h 6858000"/>
              <a:gd name="connsiteX5" fmla="*/ 9291726 w 12034091"/>
              <a:gd name="connsiteY5" fmla="*/ 375180 h 6858000"/>
              <a:gd name="connsiteX6" fmla="*/ 8847485 w 12034091"/>
              <a:gd name="connsiteY6" fmla="*/ 210991 h 6858000"/>
              <a:gd name="connsiteX7" fmla="*/ 8477286 w 12034091"/>
              <a:gd name="connsiteY7" fmla="*/ 190753 h 6858000"/>
              <a:gd name="connsiteX8" fmla="*/ 6172429 w 12034091"/>
              <a:gd name="connsiteY8" fmla="*/ 184591 h 6858000"/>
              <a:gd name="connsiteX9" fmla="*/ 4496074 w 12034091"/>
              <a:gd name="connsiteY9" fmla="*/ 183286 h 6858000"/>
              <a:gd name="connsiteX10" fmla="*/ 1210002 w 12034091"/>
              <a:gd name="connsiteY10" fmla="*/ 182310 h 6858000"/>
              <a:gd name="connsiteX11" fmla="*/ 0 w 12034091"/>
              <a:gd name="connsiteY11" fmla="*/ 1807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4091" h="6858000">
                <a:moveTo>
                  <a:pt x="0" y="0"/>
                </a:moveTo>
                <a:lnTo>
                  <a:pt x="12034091" y="0"/>
                </a:lnTo>
                <a:cubicBezTo>
                  <a:pt x="12034091" y="2285988"/>
                  <a:pt x="12034091" y="4571987"/>
                  <a:pt x="12034091" y="6858000"/>
                </a:cubicBezTo>
                <a:cubicBezTo>
                  <a:pt x="11204967" y="6857988"/>
                  <a:pt x="10375299" y="6857988"/>
                  <a:pt x="9545629" y="6857988"/>
                </a:cubicBezTo>
                <a:cubicBezTo>
                  <a:pt x="9545668" y="4849433"/>
                  <a:pt x="9546595" y="2840890"/>
                  <a:pt x="9544311" y="832335"/>
                </a:cubicBezTo>
                <a:cubicBezTo>
                  <a:pt x="9544096" y="638931"/>
                  <a:pt x="9446163" y="488131"/>
                  <a:pt x="9291726" y="375180"/>
                </a:cubicBezTo>
                <a:cubicBezTo>
                  <a:pt x="9159619" y="278561"/>
                  <a:pt x="9007616" y="229529"/>
                  <a:pt x="8847485" y="210991"/>
                </a:cubicBezTo>
                <a:cubicBezTo>
                  <a:pt x="8724914" y="196789"/>
                  <a:pt x="8600771" y="191324"/>
                  <a:pt x="8477286" y="190753"/>
                </a:cubicBezTo>
                <a:cubicBezTo>
                  <a:pt x="7709006" y="187292"/>
                  <a:pt x="6940724" y="185949"/>
                  <a:pt x="6172429" y="184591"/>
                </a:cubicBezTo>
                <a:cubicBezTo>
                  <a:pt x="5613644" y="183603"/>
                  <a:pt x="5054859" y="183501"/>
                  <a:pt x="4496074" y="183286"/>
                </a:cubicBezTo>
                <a:cubicBezTo>
                  <a:pt x="3400721" y="182867"/>
                  <a:pt x="2305355" y="182779"/>
                  <a:pt x="1210002" y="182310"/>
                </a:cubicBezTo>
                <a:lnTo>
                  <a:pt x="0" y="180778"/>
                </a:lnTo>
                <a:close/>
              </a:path>
            </a:pathLst>
          </a:custGeom>
          <a:gradFill>
            <a:gsLst>
              <a:gs pos="61000">
                <a:schemeClr val="accent6">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 name="Freeform: Shape 6">
            <a:extLst>
              <a:ext uri="{FF2B5EF4-FFF2-40B4-BE49-F238E27FC236}">
                <a16:creationId xmlns:a16="http://schemas.microsoft.com/office/drawing/2014/main" xmlns="" id="{112252A0-9D68-F775-3119-2114A1F46A95}"/>
              </a:ext>
            </a:extLst>
          </p:cNvPr>
          <p:cNvSpPr/>
          <p:nvPr/>
        </p:nvSpPr>
        <p:spPr>
          <a:xfrm>
            <a:off x="-60590" y="97315"/>
            <a:ext cx="12113047" cy="6858000"/>
          </a:xfrm>
          <a:custGeom>
            <a:avLst/>
            <a:gdLst>
              <a:gd name="connsiteX0" fmla="*/ 0 w 12113047"/>
              <a:gd name="connsiteY0" fmla="*/ 0 h 6858000"/>
              <a:gd name="connsiteX1" fmla="*/ 12113047 w 12113047"/>
              <a:gd name="connsiteY1" fmla="*/ 0 h 6858000"/>
              <a:gd name="connsiteX2" fmla="*/ 12113047 w 12113047"/>
              <a:gd name="connsiteY2" fmla="*/ 6858000 h 6858000"/>
              <a:gd name="connsiteX3" fmla="*/ 9624585 w 12113047"/>
              <a:gd name="connsiteY3" fmla="*/ 6857988 h 6858000"/>
              <a:gd name="connsiteX4" fmla="*/ 9623267 w 12113047"/>
              <a:gd name="connsiteY4" fmla="*/ 832335 h 6858000"/>
              <a:gd name="connsiteX5" fmla="*/ 9370682 w 12113047"/>
              <a:gd name="connsiteY5" fmla="*/ 375180 h 6858000"/>
              <a:gd name="connsiteX6" fmla="*/ 8926441 w 12113047"/>
              <a:gd name="connsiteY6" fmla="*/ 210991 h 6858000"/>
              <a:gd name="connsiteX7" fmla="*/ 8556242 w 12113047"/>
              <a:gd name="connsiteY7" fmla="*/ 190753 h 6858000"/>
              <a:gd name="connsiteX8" fmla="*/ 6251385 w 12113047"/>
              <a:gd name="connsiteY8" fmla="*/ 184591 h 6858000"/>
              <a:gd name="connsiteX9" fmla="*/ 4575030 w 12113047"/>
              <a:gd name="connsiteY9" fmla="*/ 183286 h 6858000"/>
              <a:gd name="connsiteX10" fmla="*/ 1288958 w 12113047"/>
              <a:gd name="connsiteY10" fmla="*/ 182309 h 6858000"/>
              <a:gd name="connsiteX11" fmla="*/ 0 w 12113047"/>
              <a:gd name="connsiteY11" fmla="*/ 1806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3047" h="6858000">
                <a:moveTo>
                  <a:pt x="0" y="0"/>
                </a:moveTo>
                <a:lnTo>
                  <a:pt x="12113047" y="0"/>
                </a:lnTo>
                <a:cubicBezTo>
                  <a:pt x="12113047" y="2285988"/>
                  <a:pt x="12113047" y="4571987"/>
                  <a:pt x="12113047" y="6858000"/>
                </a:cubicBezTo>
                <a:cubicBezTo>
                  <a:pt x="11283923" y="6857988"/>
                  <a:pt x="10454255" y="6857988"/>
                  <a:pt x="9624585" y="6857988"/>
                </a:cubicBezTo>
                <a:cubicBezTo>
                  <a:pt x="9624624" y="4849433"/>
                  <a:pt x="9625551" y="2840890"/>
                  <a:pt x="9623267" y="832335"/>
                </a:cubicBezTo>
                <a:cubicBezTo>
                  <a:pt x="9623052" y="638931"/>
                  <a:pt x="9525119" y="488131"/>
                  <a:pt x="9370682" y="375180"/>
                </a:cubicBezTo>
                <a:cubicBezTo>
                  <a:pt x="9238575" y="278561"/>
                  <a:pt x="9086572" y="229529"/>
                  <a:pt x="8926441" y="210991"/>
                </a:cubicBezTo>
                <a:cubicBezTo>
                  <a:pt x="8803870" y="196789"/>
                  <a:pt x="8679727" y="191324"/>
                  <a:pt x="8556242" y="190753"/>
                </a:cubicBezTo>
                <a:cubicBezTo>
                  <a:pt x="7787962" y="187292"/>
                  <a:pt x="7019680" y="185948"/>
                  <a:pt x="6251385" y="184591"/>
                </a:cubicBezTo>
                <a:cubicBezTo>
                  <a:pt x="5692600" y="183603"/>
                  <a:pt x="5133815" y="183501"/>
                  <a:pt x="4575030" y="183286"/>
                </a:cubicBezTo>
                <a:cubicBezTo>
                  <a:pt x="3479677" y="182867"/>
                  <a:pt x="2384311" y="182778"/>
                  <a:pt x="1288958" y="182309"/>
                </a:cubicBezTo>
                <a:lnTo>
                  <a:pt x="0" y="180678"/>
                </a:lnTo>
                <a:close/>
              </a:path>
            </a:pathLst>
          </a:custGeom>
          <a:gradFill>
            <a:gsLst>
              <a:gs pos="72000">
                <a:schemeClr val="accent4"/>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Graphic 4">
            <a:extLst>
              <a:ext uri="{FF2B5EF4-FFF2-40B4-BE49-F238E27FC236}">
                <a16:creationId xmlns:a16="http://schemas.microsoft.com/office/drawing/2014/main" xmlns="" id="{060D7BEE-F751-11E3-8821-E2B47DCAE44C}"/>
              </a:ext>
            </a:extLst>
          </p:cNvPr>
          <p:cNvSpPr/>
          <p:nvPr/>
        </p:nvSpPr>
        <p:spPr>
          <a:xfrm>
            <a:off x="609600" y="381000"/>
            <a:ext cx="11353799" cy="5943599"/>
          </a:xfrm>
          <a:custGeom>
            <a:avLst/>
            <a:gdLst>
              <a:gd name="connsiteX0" fmla="*/ 9762032 w 12265493"/>
              <a:gd name="connsiteY0" fmla="*/ 6799591 h 6799603"/>
              <a:gd name="connsiteX1" fmla="*/ 9760706 w 12265493"/>
              <a:gd name="connsiteY1" fmla="*/ 825247 h 6799603"/>
              <a:gd name="connsiteX2" fmla="*/ 9506598 w 12265493"/>
              <a:gd name="connsiteY2" fmla="*/ 371985 h 6799603"/>
              <a:gd name="connsiteX3" fmla="*/ 9059679 w 12265493"/>
              <a:gd name="connsiteY3" fmla="*/ 209194 h 6799603"/>
              <a:gd name="connsiteX4" fmla="*/ 8687249 w 12265493"/>
              <a:gd name="connsiteY4" fmla="*/ 189129 h 6799603"/>
              <a:gd name="connsiteX5" fmla="*/ 6368498 w 12265493"/>
              <a:gd name="connsiteY5" fmla="*/ 183019 h 6799603"/>
              <a:gd name="connsiteX6" fmla="*/ 4682038 w 12265493"/>
              <a:gd name="connsiteY6" fmla="*/ 181725 h 6799603"/>
              <a:gd name="connsiteX7" fmla="*/ 1376157 w 12265493"/>
              <a:gd name="connsiteY7" fmla="*/ 180757 h 6799603"/>
              <a:gd name="connsiteX8" fmla="*/ 34699 w 12265493"/>
              <a:gd name="connsiteY8" fmla="*/ 179084 h 6799603"/>
              <a:gd name="connsiteX9" fmla="*/ 0 w 12265493"/>
              <a:gd name="connsiteY9" fmla="*/ 176268 h 6799603"/>
              <a:gd name="connsiteX10" fmla="*/ 0 w 12265493"/>
              <a:gd name="connsiteY10" fmla="*/ 0 h 6799603"/>
              <a:gd name="connsiteX11" fmla="*/ 12265494 w 12265493"/>
              <a:gd name="connsiteY11" fmla="*/ 0 h 6799603"/>
              <a:gd name="connsiteX12" fmla="*/ 12265494 w 12265493"/>
              <a:gd name="connsiteY12" fmla="*/ 6799603 h 6799603"/>
              <a:gd name="connsiteX13" fmla="*/ 9762032 w 12265493"/>
              <a:gd name="connsiteY13" fmla="*/ 6799591 h 6799603"/>
              <a:gd name="connsiteX0" fmla="*/ 9762032 w 12265494"/>
              <a:gd name="connsiteY0" fmla="*/ 6865129 h 6865141"/>
              <a:gd name="connsiteX1" fmla="*/ 9760706 w 12265494"/>
              <a:gd name="connsiteY1" fmla="*/ 890785 h 6865141"/>
              <a:gd name="connsiteX2" fmla="*/ 9506598 w 12265494"/>
              <a:gd name="connsiteY2" fmla="*/ 437523 h 6865141"/>
              <a:gd name="connsiteX3" fmla="*/ 9059679 w 12265494"/>
              <a:gd name="connsiteY3" fmla="*/ 274732 h 6865141"/>
              <a:gd name="connsiteX4" fmla="*/ 8687249 w 12265494"/>
              <a:gd name="connsiteY4" fmla="*/ 254667 h 6865141"/>
              <a:gd name="connsiteX5" fmla="*/ 6368498 w 12265494"/>
              <a:gd name="connsiteY5" fmla="*/ 248557 h 6865141"/>
              <a:gd name="connsiteX6" fmla="*/ 4682038 w 12265494"/>
              <a:gd name="connsiteY6" fmla="*/ 247263 h 6865141"/>
              <a:gd name="connsiteX7" fmla="*/ 1376157 w 12265494"/>
              <a:gd name="connsiteY7" fmla="*/ 246295 h 6865141"/>
              <a:gd name="connsiteX8" fmla="*/ 34699 w 12265494"/>
              <a:gd name="connsiteY8" fmla="*/ 244622 h 6865141"/>
              <a:gd name="connsiteX9" fmla="*/ 0 w 12265494"/>
              <a:gd name="connsiteY9" fmla="*/ 241806 h 6865141"/>
              <a:gd name="connsiteX10" fmla="*/ 0 w 12265494"/>
              <a:gd name="connsiteY10" fmla="*/ 65538 h 6865141"/>
              <a:gd name="connsiteX11" fmla="*/ 12265494 w 12265494"/>
              <a:gd name="connsiteY11" fmla="*/ 0 h 6865141"/>
              <a:gd name="connsiteX12" fmla="*/ 12265494 w 12265494"/>
              <a:gd name="connsiteY12" fmla="*/ 6865141 h 6865141"/>
              <a:gd name="connsiteX13" fmla="*/ 9762032 w 12265494"/>
              <a:gd name="connsiteY13" fmla="*/ 6865129 h 6865141"/>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11083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320910"/>
              <a:gd name="connsiteY0" fmla="*/ 6886975 h 6886987"/>
              <a:gd name="connsiteX1" fmla="*/ 9760706 w 12320910"/>
              <a:gd name="connsiteY1" fmla="*/ 912631 h 6886987"/>
              <a:gd name="connsiteX2" fmla="*/ 9506598 w 12320910"/>
              <a:gd name="connsiteY2" fmla="*/ 459369 h 6886987"/>
              <a:gd name="connsiteX3" fmla="*/ 9059679 w 12320910"/>
              <a:gd name="connsiteY3" fmla="*/ 296578 h 6886987"/>
              <a:gd name="connsiteX4" fmla="*/ 8687249 w 12320910"/>
              <a:gd name="connsiteY4" fmla="*/ 276513 h 6886987"/>
              <a:gd name="connsiteX5" fmla="*/ 6368498 w 12320910"/>
              <a:gd name="connsiteY5" fmla="*/ 270403 h 6886987"/>
              <a:gd name="connsiteX6" fmla="*/ 4682038 w 12320910"/>
              <a:gd name="connsiteY6" fmla="*/ 269109 h 6886987"/>
              <a:gd name="connsiteX7" fmla="*/ 1376157 w 12320910"/>
              <a:gd name="connsiteY7" fmla="*/ 268141 h 6886987"/>
              <a:gd name="connsiteX8" fmla="*/ 34699 w 12320910"/>
              <a:gd name="connsiteY8" fmla="*/ 266468 h 6886987"/>
              <a:gd name="connsiteX9" fmla="*/ 0 w 12320910"/>
              <a:gd name="connsiteY9" fmla="*/ 263652 h 6886987"/>
              <a:gd name="connsiteX10" fmla="*/ 0 w 12320910"/>
              <a:gd name="connsiteY10" fmla="*/ 0 h 6886987"/>
              <a:gd name="connsiteX11" fmla="*/ 12320910 w 12320910"/>
              <a:gd name="connsiteY11" fmla="*/ 0 h 6886987"/>
              <a:gd name="connsiteX12" fmla="*/ 12265494 w 12320910"/>
              <a:gd name="connsiteY12" fmla="*/ 6886987 h 6886987"/>
              <a:gd name="connsiteX13" fmla="*/ 9762032 w 12320910"/>
              <a:gd name="connsiteY13" fmla="*/ 6886975 h 6886987"/>
              <a:gd name="connsiteX0" fmla="*/ 9762032 w 12365244"/>
              <a:gd name="connsiteY0" fmla="*/ 6886975 h 6908833"/>
              <a:gd name="connsiteX1" fmla="*/ 9760706 w 12365244"/>
              <a:gd name="connsiteY1" fmla="*/ 912631 h 6908833"/>
              <a:gd name="connsiteX2" fmla="*/ 9506598 w 12365244"/>
              <a:gd name="connsiteY2" fmla="*/ 459369 h 6908833"/>
              <a:gd name="connsiteX3" fmla="*/ 9059679 w 12365244"/>
              <a:gd name="connsiteY3" fmla="*/ 296578 h 6908833"/>
              <a:gd name="connsiteX4" fmla="*/ 8687249 w 12365244"/>
              <a:gd name="connsiteY4" fmla="*/ 276513 h 6908833"/>
              <a:gd name="connsiteX5" fmla="*/ 6368498 w 12365244"/>
              <a:gd name="connsiteY5" fmla="*/ 270403 h 6908833"/>
              <a:gd name="connsiteX6" fmla="*/ 4682038 w 12365244"/>
              <a:gd name="connsiteY6" fmla="*/ 269109 h 6908833"/>
              <a:gd name="connsiteX7" fmla="*/ 1376157 w 12365244"/>
              <a:gd name="connsiteY7" fmla="*/ 268141 h 6908833"/>
              <a:gd name="connsiteX8" fmla="*/ 34699 w 12365244"/>
              <a:gd name="connsiteY8" fmla="*/ 266468 h 6908833"/>
              <a:gd name="connsiteX9" fmla="*/ 0 w 12365244"/>
              <a:gd name="connsiteY9" fmla="*/ 263652 h 6908833"/>
              <a:gd name="connsiteX10" fmla="*/ 0 w 12365244"/>
              <a:gd name="connsiteY10" fmla="*/ 0 h 6908833"/>
              <a:gd name="connsiteX11" fmla="*/ 12320910 w 12365244"/>
              <a:gd name="connsiteY11" fmla="*/ 0 h 6908833"/>
              <a:gd name="connsiteX12" fmla="*/ 12365244 w 12365244"/>
              <a:gd name="connsiteY12" fmla="*/ 6908833 h 6908833"/>
              <a:gd name="connsiteX13" fmla="*/ 9762032 w 12365244"/>
              <a:gd name="connsiteY13" fmla="*/ 6886975 h 690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5244" h="6908833">
                <a:moveTo>
                  <a:pt x="9762032" y="6886975"/>
                </a:moveTo>
                <a:cubicBezTo>
                  <a:pt x="9762071" y="4895523"/>
                  <a:pt x="9763003" y="2904083"/>
                  <a:pt x="9760706" y="912631"/>
                </a:cubicBezTo>
                <a:cubicBezTo>
                  <a:pt x="9760489" y="720874"/>
                  <a:pt x="9661966" y="571358"/>
                  <a:pt x="9506598" y="459369"/>
                </a:cubicBezTo>
                <a:cubicBezTo>
                  <a:pt x="9373695" y="363573"/>
                  <a:pt x="9220776" y="314958"/>
                  <a:pt x="9059679" y="296578"/>
                </a:cubicBezTo>
                <a:cubicBezTo>
                  <a:pt x="8936369" y="282497"/>
                  <a:pt x="8811478" y="277079"/>
                  <a:pt x="8687249" y="276513"/>
                </a:cubicBezTo>
                <a:lnTo>
                  <a:pt x="6368498" y="270403"/>
                </a:lnTo>
                <a:lnTo>
                  <a:pt x="4682038" y="269109"/>
                </a:lnTo>
                <a:lnTo>
                  <a:pt x="1376157" y="268141"/>
                </a:lnTo>
                <a:lnTo>
                  <a:pt x="34699" y="266468"/>
                </a:lnTo>
                <a:cubicBezTo>
                  <a:pt x="23129" y="266456"/>
                  <a:pt x="11571" y="264633"/>
                  <a:pt x="0" y="263652"/>
                </a:cubicBezTo>
                <a:lnTo>
                  <a:pt x="0" y="0"/>
                </a:lnTo>
                <a:lnTo>
                  <a:pt x="12320910" y="0"/>
                </a:lnTo>
                <a:lnTo>
                  <a:pt x="12365244" y="6908833"/>
                </a:lnTo>
                <a:lnTo>
                  <a:pt x="9762032" y="6886975"/>
                </a:lnTo>
                <a:close/>
              </a:path>
            </a:pathLst>
          </a:custGeom>
          <a:gradFill>
            <a:gsLst>
              <a:gs pos="79000">
                <a:schemeClr val="bg2">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p>
        </p:txBody>
      </p:sp>
      <p:pic>
        <p:nvPicPr>
          <p:cNvPr id="10" name="Picture 9">
            <a:extLst>
              <a:ext uri="{FF2B5EF4-FFF2-40B4-BE49-F238E27FC236}">
                <a16:creationId xmlns:a16="http://schemas.microsoft.com/office/drawing/2014/main" xmlns="" id="{5D1D9311-018D-CE93-A680-0266320E94AA}"/>
              </a:ext>
            </a:extLst>
          </p:cNvPr>
          <p:cNvPicPr>
            <a:picLocks noChangeAspect="1"/>
          </p:cNvPicPr>
          <p:nvPr/>
        </p:nvPicPr>
        <p:blipFill>
          <a:blip r:embed="rId2" cstate="print"/>
          <a:stretch>
            <a:fillRect/>
          </a:stretch>
        </p:blipFill>
        <p:spPr>
          <a:xfrm>
            <a:off x="7391400" y="0"/>
            <a:ext cx="5059475" cy="3481551"/>
          </a:xfrm>
          <a:prstGeom prst="rect">
            <a:avLst/>
          </a:prstGeom>
        </p:spPr>
      </p:pic>
      <p:sp>
        <p:nvSpPr>
          <p:cNvPr id="13" name="12 - Τίτλος"/>
          <p:cNvSpPr>
            <a:spLocks noGrp="1"/>
          </p:cNvSpPr>
          <p:nvPr>
            <p:ph type="title"/>
          </p:nvPr>
        </p:nvSpPr>
        <p:spPr/>
        <p:txBody>
          <a:bodyPr/>
          <a:lstStyle/>
          <a:p>
            <a:r>
              <a:rPr lang="el-GR" dirty="0" smtClean="0">
                <a:solidFill>
                  <a:srgbClr val="C00000"/>
                </a:solidFill>
              </a:rPr>
              <a:t>Στο μάθημα της φυσικής</a:t>
            </a:r>
            <a:endParaRPr lang="el-GR" dirty="0">
              <a:solidFill>
                <a:srgbClr val="C00000"/>
              </a:solidFill>
            </a:endParaRPr>
          </a:p>
        </p:txBody>
      </p:sp>
      <p:pic>
        <p:nvPicPr>
          <p:cNvPr id="6146" name="Picture 2" descr="C:\Users\User\Downloads\5 (1).jpg"/>
          <p:cNvPicPr>
            <a:picLocks noChangeAspect="1" noChangeArrowheads="1"/>
          </p:cNvPicPr>
          <p:nvPr/>
        </p:nvPicPr>
        <p:blipFill>
          <a:blip r:embed="rId3" cstate="print"/>
          <a:srcRect/>
          <a:stretch>
            <a:fillRect/>
          </a:stretch>
        </p:blipFill>
        <p:spPr bwMode="auto">
          <a:xfrm rot="4721034">
            <a:off x="685962" y="1447963"/>
            <a:ext cx="2588094" cy="2588094"/>
          </a:xfrm>
          <a:prstGeom prst="rect">
            <a:avLst/>
          </a:prstGeom>
          <a:noFill/>
        </p:spPr>
      </p:pic>
      <p:sp>
        <p:nvSpPr>
          <p:cNvPr id="15" name="14 - TextBox"/>
          <p:cNvSpPr txBox="1"/>
          <p:nvPr/>
        </p:nvSpPr>
        <p:spPr>
          <a:xfrm rot="20816801">
            <a:off x="115725" y="3581416"/>
            <a:ext cx="8167015" cy="6096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1600" b="1" i="0" u="none" strike="noStrike" kern="1200" cap="none" spc="0" normalizeH="0" baseline="0" noProof="0" dirty="0" smtClean="0">
                <a:ln>
                  <a:noFill/>
                </a:ln>
                <a:solidFill>
                  <a:srgbClr val="C00000"/>
                </a:solidFill>
                <a:effectLst/>
                <a:uLnTx/>
                <a:uFillTx/>
                <a:latin typeface="Cavolini" charset="0"/>
                <a:ea typeface="+mj-ea"/>
                <a:cs typeface="Cavolini" charset="0"/>
              </a:rPr>
              <a:t>Προσπαθούμε να</a:t>
            </a:r>
            <a:r>
              <a:rPr kumimoji="0" lang="el-GR" sz="1600" b="1" i="0" u="none" strike="noStrike" kern="1200" cap="none" spc="0" normalizeH="0" noProof="0" dirty="0" smtClean="0">
                <a:ln>
                  <a:noFill/>
                </a:ln>
                <a:solidFill>
                  <a:srgbClr val="C00000"/>
                </a:solidFill>
                <a:effectLst/>
                <a:uLnTx/>
                <a:uFillTx/>
                <a:latin typeface="Cavolini" charset="0"/>
                <a:ea typeface="+mj-ea"/>
                <a:cs typeface="Cavolini" charset="0"/>
              </a:rPr>
              <a:t> σεβόμαστε τις αποφάσεις μας και κερδίζουμε σφραγίδες</a:t>
            </a:r>
            <a:endParaRPr kumimoji="0" lang="el-GR" sz="1600" b="1" i="0" u="none" strike="noStrike" kern="1200" cap="none" spc="0" normalizeH="0" baseline="0" noProof="0" dirty="0" smtClean="0">
              <a:ln>
                <a:noFill/>
              </a:ln>
              <a:solidFill>
                <a:srgbClr val="C00000"/>
              </a:solidFill>
              <a:effectLst/>
              <a:uLnTx/>
              <a:uFillTx/>
              <a:latin typeface="Cavolini" charset="0"/>
              <a:ea typeface="+mj-ea"/>
              <a:cs typeface="Cavolini" charset="0"/>
            </a:endParaRPr>
          </a:p>
        </p:txBody>
      </p:sp>
      <p:sp>
        <p:nvSpPr>
          <p:cNvPr id="16" name="15 - TextBox"/>
          <p:cNvSpPr txBox="1"/>
          <p:nvPr/>
        </p:nvSpPr>
        <p:spPr>
          <a:xfrm rot="20856892">
            <a:off x="3490636" y="1625172"/>
            <a:ext cx="5326470" cy="115268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1400" b="1" i="0" u="none" strike="noStrike" kern="1200" cap="none" spc="0" normalizeH="0" baseline="0" noProof="0" dirty="0" smtClean="0">
                <a:ln>
                  <a:noFill/>
                </a:ln>
                <a:solidFill>
                  <a:schemeClr val="accent1"/>
                </a:solidFill>
                <a:effectLst/>
                <a:uLnTx/>
                <a:uFillTx/>
                <a:latin typeface="Cavolini" charset="0"/>
                <a:ea typeface="Calibri" pitchFamily="34" charset="0"/>
                <a:cs typeface="Cavolini" charset="0"/>
              </a:rPr>
              <a:t>Το </a:t>
            </a:r>
            <a:r>
              <a:rPr kumimoji="0" lang="el-GR" sz="1400" b="1" i="0" u="none" strike="noStrike" kern="1200" cap="none" spc="0" normalizeH="0" baseline="0" noProof="0" dirty="0" err="1" smtClean="0">
                <a:ln>
                  <a:noFill/>
                </a:ln>
                <a:solidFill>
                  <a:schemeClr val="accent1"/>
                </a:solidFill>
                <a:effectLst/>
                <a:uLnTx/>
                <a:uFillTx/>
                <a:latin typeface="Cavolini" charset="0"/>
                <a:ea typeface="Calibri" pitchFamily="34" charset="0"/>
                <a:cs typeface="Cavolini" charset="0"/>
              </a:rPr>
              <a:t>πόστερ</a:t>
            </a:r>
            <a:r>
              <a:rPr kumimoji="0" lang="el-GR" sz="1400" b="1" i="0" u="none" strike="noStrike" kern="1200" cap="none" spc="0" normalizeH="0" noProof="0" dirty="0" smtClean="0">
                <a:ln>
                  <a:noFill/>
                </a:ln>
                <a:solidFill>
                  <a:schemeClr val="accent1"/>
                </a:solidFill>
                <a:effectLst/>
                <a:uLnTx/>
                <a:uFillTx/>
                <a:latin typeface="Cavolini" charset="0"/>
                <a:ea typeface="Calibri" pitchFamily="34" charset="0"/>
                <a:cs typeface="Cavolini" charset="0"/>
              </a:rPr>
              <a:t> στον τοίχο του σχολείου μας,</a:t>
            </a:r>
          </a:p>
          <a:p>
            <a:pPr marL="0" marR="0" indent="0" algn="l" defTabSz="914400" rtl="0" eaLnBrk="1" fontAlgn="auto" latinLnBrk="0" hangingPunct="1">
              <a:lnSpc>
                <a:spcPct val="100000"/>
              </a:lnSpc>
              <a:spcBef>
                <a:spcPct val="0"/>
              </a:spcBef>
              <a:spcAft>
                <a:spcPts val="0"/>
              </a:spcAft>
              <a:buClrTx/>
              <a:buSzTx/>
              <a:buFontTx/>
              <a:buNone/>
              <a:tabLst/>
            </a:pPr>
            <a:r>
              <a:rPr lang="el-GR" sz="1400" b="1" dirty="0" smtClean="0">
                <a:solidFill>
                  <a:schemeClr val="accent1"/>
                </a:solidFill>
                <a:latin typeface="Cavolini" charset="0"/>
                <a:ea typeface="Calibri" pitchFamily="34" charset="0"/>
                <a:cs typeface="Cavolini" charset="0"/>
              </a:rPr>
              <a:t>μ</a:t>
            </a:r>
            <a:r>
              <a:rPr lang="el-GR" sz="1400" b="1" baseline="0" dirty="0" smtClean="0">
                <a:solidFill>
                  <a:schemeClr val="accent1"/>
                </a:solidFill>
                <a:latin typeface="Cavolini" charset="0"/>
                <a:ea typeface="Calibri" pitchFamily="34" charset="0"/>
                <a:cs typeface="Cavolini" charset="0"/>
              </a:rPr>
              <a:t>ας</a:t>
            </a:r>
            <a:r>
              <a:rPr lang="el-GR" sz="1400" b="1" dirty="0" smtClean="0">
                <a:solidFill>
                  <a:schemeClr val="accent1"/>
                </a:solidFill>
                <a:latin typeface="Cavolini" charset="0"/>
                <a:ea typeface="Calibri" pitchFamily="34" charset="0"/>
                <a:cs typeface="Cavolini" charset="0"/>
              </a:rPr>
              <a:t> εμπνέει και μας καθοδηγεί</a:t>
            </a:r>
            <a:endParaRPr kumimoji="0" lang="el-GR" sz="1400" b="1" i="0" u="none" strike="noStrike" kern="1200" cap="none" spc="0" normalizeH="0" baseline="0" noProof="0" dirty="0" smtClean="0">
              <a:ln>
                <a:noFill/>
              </a:ln>
              <a:solidFill>
                <a:schemeClr val="accent1"/>
              </a:solidFill>
              <a:effectLst/>
              <a:uLnTx/>
              <a:uFillTx/>
              <a:latin typeface="Cavolini" charset="0"/>
              <a:ea typeface="Calibri" pitchFamily="34" charset="0"/>
              <a:cs typeface="Cavolini" charset="0"/>
            </a:endParaRPr>
          </a:p>
        </p:txBody>
      </p:sp>
      <p:pic>
        <p:nvPicPr>
          <p:cNvPr id="6147" name="Picture 3" descr="C:\Users\User\Downloads\6 (2).jpg"/>
          <p:cNvPicPr>
            <a:picLocks noChangeAspect="1" noChangeArrowheads="1"/>
          </p:cNvPicPr>
          <p:nvPr/>
        </p:nvPicPr>
        <p:blipFill>
          <a:blip r:embed="rId4" cstate="print"/>
          <a:srcRect/>
          <a:stretch>
            <a:fillRect/>
          </a:stretch>
        </p:blipFill>
        <p:spPr bwMode="auto">
          <a:xfrm rot="4513964">
            <a:off x="6142412" y="3381871"/>
            <a:ext cx="2678131" cy="3105288"/>
          </a:xfrm>
          <a:prstGeom prst="rect">
            <a:avLst/>
          </a:prstGeom>
          <a:noFill/>
        </p:spPr>
      </p:pic>
      <p:pic>
        <p:nvPicPr>
          <p:cNvPr id="6148" name="Picture 4" descr="C:\Users\User\Downloads\2 (3).jpg"/>
          <p:cNvPicPr>
            <a:picLocks noChangeAspect="1" noChangeArrowheads="1"/>
          </p:cNvPicPr>
          <p:nvPr/>
        </p:nvPicPr>
        <p:blipFill>
          <a:blip r:embed="rId5" cstate="print"/>
          <a:srcRect/>
          <a:stretch>
            <a:fillRect/>
          </a:stretch>
        </p:blipFill>
        <p:spPr bwMode="auto">
          <a:xfrm rot="4657626">
            <a:off x="2952917" y="4016174"/>
            <a:ext cx="2351851" cy="263331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xmlns="" id="{3C93D401-4A8B-DA73-1424-940C49CB13B6}"/>
              </a:ext>
            </a:extLst>
          </p:cNvPr>
          <p:cNvSpPr/>
          <p:nvPr/>
        </p:nvSpPr>
        <p:spPr>
          <a:xfrm>
            <a:off x="-60590" y="21115"/>
            <a:ext cx="11767849" cy="6858000"/>
          </a:xfrm>
          <a:custGeom>
            <a:avLst/>
            <a:gdLst>
              <a:gd name="connsiteX0" fmla="*/ 0 w 11767849"/>
              <a:gd name="connsiteY0" fmla="*/ 0 h 6858000"/>
              <a:gd name="connsiteX1" fmla="*/ 11767849 w 11767849"/>
              <a:gd name="connsiteY1" fmla="*/ 0 h 6858000"/>
              <a:gd name="connsiteX2" fmla="*/ 11767849 w 11767849"/>
              <a:gd name="connsiteY2" fmla="*/ 6858000 h 6858000"/>
              <a:gd name="connsiteX3" fmla="*/ 9279387 w 11767849"/>
              <a:gd name="connsiteY3" fmla="*/ 6857988 h 6858000"/>
              <a:gd name="connsiteX4" fmla="*/ 9278069 w 11767849"/>
              <a:gd name="connsiteY4" fmla="*/ 832335 h 6858000"/>
              <a:gd name="connsiteX5" fmla="*/ 9025484 w 11767849"/>
              <a:gd name="connsiteY5" fmla="*/ 375180 h 6858000"/>
              <a:gd name="connsiteX6" fmla="*/ 8581243 w 11767849"/>
              <a:gd name="connsiteY6" fmla="*/ 210991 h 6858000"/>
              <a:gd name="connsiteX7" fmla="*/ 8211044 w 11767849"/>
              <a:gd name="connsiteY7" fmla="*/ 190753 h 6858000"/>
              <a:gd name="connsiteX8" fmla="*/ 5906187 w 11767849"/>
              <a:gd name="connsiteY8" fmla="*/ 184591 h 6858000"/>
              <a:gd name="connsiteX9" fmla="*/ 4229832 w 11767849"/>
              <a:gd name="connsiteY9" fmla="*/ 183286 h 6858000"/>
              <a:gd name="connsiteX10" fmla="*/ 943759 w 11767849"/>
              <a:gd name="connsiteY10" fmla="*/ 182310 h 6858000"/>
              <a:gd name="connsiteX11" fmla="*/ 0 w 11767849"/>
              <a:gd name="connsiteY11" fmla="*/ 1811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7849" h="6858000">
                <a:moveTo>
                  <a:pt x="0" y="0"/>
                </a:moveTo>
                <a:lnTo>
                  <a:pt x="11767849" y="0"/>
                </a:lnTo>
                <a:cubicBezTo>
                  <a:pt x="11767849" y="2285988"/>
                  <a:pt x="11767849" y="4571987"/>
                  <a:pt x="11767849" y="6858000"/>
                </a:cubicBezTo>
                <a:cubicBezTo>
                  <a:pt x="10938725" y="6857988"/>
                  <a:pt x="10109057" y="6857988"/>
                  <a:pt x="9279387" y="6857988"/>
                </a:cubicBezTo>
                <a:cubicBezTo>
                  <a:pt x="9279426" y="4849433"/>
                  <a:pt x="9280353" y="2840890"/>
                  <a:pt x="9278069" y="832335"/>
                </a:cubicBezTo>
                <a:cubicBezTo>
                  <a:pt x="9277854" y="638931"/>
                  <a:pt x="9179921" y="488131"/>
                  <a:pt x="9025484" y="375180"/>
                </a:cubicBezTo>
                <a:cubicBezTo>
                  <a:pt x="8893377" y="278561"/>
                  <a:pt x="8741374" y="229529"/>
                  <a:pt x="8581243" y="210991"/>
                </a:cubicBezTo>
                <a:cubicBezTo>
                  <a:pt x="8458672" y="196789"/>
                  <a:pt x="8334529" y="191324"/>
                  <a:pt x="8211044" y="190753"/>
                </a:cubicBezTo>
                <a:cubicBezTo>
                  <a:pt x="7442764" y="187292"/>
                  <a:pt x="6674482" y="185949"/>
                  <a:pt x="5906187" y="184591"/>
                </a:cubicBezTo>
                <a:cubicBezTo>
                  <a:pt x="5347402" y="183603"/>
                  <a:pt x="4788617" y="183501"/>
                  <a:pt x="4229832" y="183286"/>
                </a:cubicBezTo>
                <a:cubicBezTo>
                  <a:pt x="3134479" y="182867"/>
                  <a:pt x="2039113" y="182779"/>
                  <a:pt x="943759" y="182310"/>
                </a:cubicBezTo>
                <a:lnTo>
                  <a:pt x="0" y="181115"/>
                </a:lnTo>
                <a:close/>
              </a:path>
            </a:pathLst>
          </a:custGeom>
          <a:gradFill>
            <a:gsLst>
              <a:gs pos="81000">
                <a:schemeClr val="accent5">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 name="Freeform: Shape 2">
            <a:extLst>
              <a:ext uri="{FF2B5EF4-FFF2-40B4-BE49-F238E27FC236}">
                <a16:creationId xmlns:a16="http://schemas.microsoft.com/office/drawing/2014/main" xmlns="" id="{29C62E36-72CF-E8EA-4262-F46FE1ECF230}"/>
              </a:ext>
            </a:extLst>
          </p:cNvPr>
          <p:cNvSpPr/>
          <p:nvPr/>
        </p:nvSpPr>
        <p:spPr>
          <a:xfrm>
            <a:off x="-60591" y="10098"/>
            <a:ext cx="11857822" cy="6858000"/>
          </a:xfrm>
          <a:custGeom>
            <a:avLst/>
            <a:gdLst>
              <a:gd name="connsiteX0" fmla="*/ 0 w 11857822"/>
              <a:gd name="connsiteY0" fmla="*/ 0 h 6858000"/>
              <a:gd name="connsiteX1" fmla="*/ 11857822 w 11857822"/>
              <a:gd name="connsiteY1" fmla="*/ 0 h 6858000"/>
              <a:gd name="connsiteX2" fmla="*/ 11857822 w 11857822"/>
              <a:gd name="connsiteY2" fmla="*/ 6858000 h 6858000"/>
              <a:gd name="connsiteX3" fmla="*/ 9369360 w 11857822"/>
              <a:gd name="connsiteY3" fmla="*/ 6857988 h 6858000"/>
              <a:gd name="connsiteX4" fmla="*/ 9368042 w 11857822"/>
              <a:gd name="connsiteY4" fmla="*/ 832335 h 6858000"/>
              <a:gd name="connsiteX5" fmla="*/ 9115457 w 11857822"/>
              <a:gd name="connsiteY5" fmla="*/ 375180 h 6858000"/>
              <a:gd name="connsiteX6" fmla="*/ 8671216 w 11857822"/>
              <a:gd name="connsiteY6" fmla="*/ 210991 h 6858000"/>
              <a:gd name="connsiteX7" fmla="*/ 8301017 w 11857822"/>
              <a:gd name="connsiteY7" fmla="*/ 190753 h 6858000"/>
              <a:gd name="connsiteX8" fmla="*/ 5996160 w 11857822"/>
              <a:gd name="connsiteY8" fmla="*/ 184591 h 6858000"/>
              <a:gd name="connsiteX9" fmla="*/ 4319805 w 11857822"/>
              <a:gd name="connsiteY9" fmla="*/ 183286 h 6858000"/>
              <a:gd name="connsiteX10" fmla="*/ 1033733 w 11857822"/>
              <a:gd name="connsiteY10" fmla="*/ 182310 h 6858000"/>
              <a:gd name="connsiteX11" fmla="*/ 0 w 11857822"/>
              <a:gd name="connsiteY11" fmla="*/ 181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7822" h="6858000">
                <a:moveTo>
                  <a:pt x="0" y="0"/>
                </a:moveTo>
                <a:lnTo>
                  <a:pt x="11857822" y="0"/>
                </a:lnTo>
                <a:cubicBezTo>
                  <a:pt x="11857822" y="2285988"/>
                  <a:pt x="11857822" y="4571987"/>
                  <a:pt x="11857822" y="6858000"/>
                </a:cubicBezTo>
                <a:cubicBezTo>
                  <a:pt x="11028698" y="6857988"/>
                  <a:pt x="10199030" y="6857988"/>
                  <a:pt x="9369360" y="6857988"/>
                </a:cubicBezTo>
                <a:cubicBezTo>
                  <a:pt x="9369399" y="4849433"/>
                  <a:pt x="9370326" y="2840890"/>
                  <a:pt x="9368042" y="832335"/>
                </a:cubicBezTo>
                <a:cubicBezTo>
                  <a:pt x="9367827" y="638931"/>
                  <a:pt x="9269894" y="488131"/>
                  <a:pt x="9115457" y="375180"/>
                </a:cubicBezTo>
                <a:cubicBezTo>
                  <a:pt x="8983350" y="278561"/>
                  <a:pt x="8831347" y="229529"/>
                  <a:pt x="8671216" y="210991"/>
                </a:cubicBezTo>
                <a:cubicBezTo>
                  <a:pt x="8548645" y="196789"/>
                  <a:pt x="8424502" y="191324"/>
                  <a:pt x="8301017" y="190753"/>
                </a:cubicBezTo>
                <a:cubicBezTo>
                  <a:pt x="7532737" y="187292"/>
                  <a:pt x="6764455" y="185949"/>
                  <a:pt x="5996160" y="184591"/>
                </a:cubicBezTo>
                <a:cubicBezTo>
                  <a:pt x="5437375" y="183603"/>
                  <a:pt x="4878590" y="183501"/>
                  <a:pt x="4319805" y="183286"/>
                </a:cubicBezTo>
                <a:cubicBezTo>
                  <a:pt x="3224452" y="182867"/>
                  <a:pt x="2129086" y="182779"/>
                  <a:pt x="1033733" y="182310"/>
                </a:cubicBezTo>
                <a:lnTo>
                  <a:pt x="0" y="181001"/>
                </a:lnTo>
                <a:close/>
              </a:path>
            </a:pathLst>
          </a:custGeom>
          <a:gradFill>
            <a:gsLst>
              <a:gs pos="73000">
                <a:schemeClr val="accent1">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6" name="Freeform: Shape 5">
            <a:extLst>
              <a:ext uri="{FF2B5EF4-FFF2-40B4-BE49-F238E27FC236}">
                <a16:creationId xmlns:a16="http://schemas.microsoft.com/office/drawing/2014/main" xmlns="" id="{C18AF355-5FDF-61E0-1DFF-78AA4FC5A06B}"/>
              </a:ext>
            </a:extLst>
          </p:cNvPr>
          <p:cNvSpPr/>
          <p:nvPr/>
        </p:nvSpPr>
        <p:spPr>
          <a:xfrm>
            <a:off x="-60590" y="10098"/>
            <a:ext cx="11947795" cy="6858000"/>
          </a:xfrm>
          <a:custGeom>
            <a:avLst/>
            <a:gdLst>
              <a:gd name="connsiteX0" fmla="*/ 0 w 11947795"/>
              <a:gd name="connsiteY0" fmla="*/ 0 h 6858000"/>
              <a:gd name="connsiteX1" fmla="*/ 11947795 w 11947795"/>
              <a:gd name="connsiteY1" fmla="*/ 0 h 6858000"/>
              <a:gd name="connsiteX2" fmla="*/ 11947795 w 11947795"/>
              <a:gd name="connsiteY2" fmla="*/ 6858000 h 6858000"/>
              <a:gd name="connsiteX3" fmla="*/ 9459333 w 11947795"/>
              <a:gd name="connsiteY3" fmla="*/ 6857988 h 6858000"/>
              <a:gd name="connsiteX4" fmla="*/ 9458015 w 11947795"/>
              <a:gd name="connsiteY4" fmla="*/ 832335 h 6858000"/>
              <a:gd name="connsiteX5" fmla="*/ 9205430 w 11947795"/>
              <a:gd name="connsiteY5" fmla="*/ 375180 h 6858000"/>
              <a:gd name="connsiteX6" fmla="*/ 8761189 w 11947795"/>
              <a:gd name="connsiteY6" fmla="*/ 210991 h 6858000"/>
              <a:gd name="connsiteX7" fmla="*/ 8390990 w 11947795"/>
              <a:gd name="connsiteY7" fmla="*/ 190753 h 6858000"/>
              <a:gd name="connsiteX8" fmla="*/ 6086133 w 11947795"/>
              <a:gd name="connsiteY8" fmla="*/ 184591 h 6858000"/>
              <a:gd name="connsiteX9" fmla="*/ 4409778 w 11947795"/>
              <a:gd name="connsiteY9" fmla="*/ 183286 h 6858000"/>
              <a:gd name="connsiteX10" fmla="*/ 1123705 w 11947795"/>
              <a:gd name="connsiteY10" fmla="*/ 182310 h 6858000"/>
              <a:gd name="connsiteX11" fmla="*/ 0 w 11947795"/>
              <a:gd name="connsiteY11" fmla="*/ 1808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47795" h="6858000">
                <a:moveTo>
                  <a:pt x="0" y="0"/>
                </a:moveTo>
                <a:lnTo>
                  <a:pt x="11947795" y="0"/>
                </a:lnTo>
                <a:cubicBezTo>
                  <a:pt x="11947795" y="2285988"/>
                  <a:pt x="11947795" y="4571987"/>
                  <a:pt x="11947795" y="6858000"/>
                </a:cubicBezTo>
                <a:cubicBezTo>
                  <a:pt x="11118671" y="6857988"/>
                  <a:pt x="10289003" y="6857988"/>
                  <a:pt x="9459333" y="6857988"/>
                </a:cubicBezTo>
                <a:cubicBezTo>
                  <a:pt x="9459372" y="4849433"/>
                  <a:pt x="9460299" y="2840890"/>
                  <a:pt x="9458015" y="832335"/>
                </a:cubicBezTo>
                <a:cubicBezTo>
                  <a:pt x="9457800" y="638931"/>
                  <a:pt x="9359867" y="488131"/>
                  <a:pt x="9205430" y="375180"/>
                </a:cubicBezTo>
                <a:cubicBezTo>
                  <a:pt x="9073323" y="278561"/>
                  <a:pt x="8921320" y="229529"/>
                  <a:pt x="8761189" y="210991"/>
                </a:cubicBezTo>
                <a:cubicBezTo>
                  <a:pt x="8638618" y="196789"/>
                  <a:pt x="8514475" y="191324"/>
                  <a:pt x="8390990" y="190753"/>
                </a:cubicBezTo>
                <a:cubicBezTo>
                  <a:pt x="7622710" y="187292"/>
                  <a:pt x="6854428" y="185949"/>
                  <a:pt x="6086133" y="184591"/>
                </a:cubicBezTo>
                <a:cubicBezTo>
                  <a:pt x="5527348" y="183603"/>
                  <a:pt x="4968563" y="183501"/>
                  <a:pt x="4409778" y="183286"/>
                </a:cubicBezTo>
                <a:cubicBezTo>
                  <a:pt x="3314425" y="182867"/>
                  <a:pt x="2219059" y="182779"/>
                  <a:pt x="1123705" y="182310"/>
                </a:cubicBezTo>
                <a:lnTo>
                  <a:pt x="0" y="180888"/>
                </a:lnTo>
                <a:close/>
              </a:path>
            </a:pathLst>
          </a:custGeom>
          <a:gradFill>
            <a:gsLst>
              <a:gs pos="57000">
                <a:schemeClr val="accent3">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Freeform: Shape 7">
            <a:extLst>
              <a:ext uri="{FF2B5EF4-FFF2-40B4-BE49-F238E27FC236}">
                <a16:creationId xmlns:a16="http://schemas.microsoft.com/office/drawing/2014/main" xmlns="" id="{303C47CC-4571-A6AF-FA61-F3990E3CE4ED}"/>
              </a:ext>
            </a:extLst>
          </p:cNvPr>
          <p:cNvSpPr/>
          <p:nvPr/>
        </p:nvSpPr>
        <p:spPr>
          <a:xfrm>
            <a:off x="-60590" y="10098"/>
            <a:ext cx="12034091" cy="6858000"/>
          </a:xfrm>
          <a:custGeom>
            <a:avLst/>
            <a:gdLst>
              <a:gd name="connsiteX0" fmla="*/ 0 w 12034091"/>
              <a:gd name="connsiteY0" fmla="*/ 0 h 6858000"/>
              <a:gd name="connsiteX1" fmla="*/ 12034091 w 12034091"/>
              <a:gd name="connsiteY1" fmla="*/ 0 h 6858000"/>
              <a:gd name="connsiteX2" fmla="*/ 12034091 w 12034091"/>
              <a:gd name="connsiteY2" fmla="*/ 6858000 h 6858000"/>
              <a:gd name="connsiteX3" fmla="*/ 9545629 w 12034091"/>
              <a:gd name="connsiteY3" fmla="*/ 6857988 h 6858000"/>
              <a:gd name="connsiteX4" fmla="*/ 9544311 w 12034091"/>
              <a:gd name="connsiteY4" fmla="*/ 832335 h 6858000"/>
              <a:gd name="connsiteX5" fmla="*/ 9291726 w 12034091"/>
              <a:gd name="connsiteY5" fmla="*/ 375180 h 6858000"/>
              <a:gd name="connsiteX6" fmla="*/ 8847485 w 12034091"/>
              <a:gd name="connsiteY6" fmla="*/ 210991 h 6858000"/>
              <a:gd name="connsiteX7" fmla="*/ 8477286 w 12034091"/>
              <a:gd name="connsiteY7" fmla="*/ 190753 h 6858000"/>
              <a:gd name="connsiteX8" fmla="*/ 6172429 w 12034091"/>
              <a:gd name="connsiteY8" fmla="*/ 184591 h 6858000"/>
              <a:gd name="connsiteX9" fmla="*/ 4496074 w 12034091"/>
              <a:gd name="connsiteY9" fmla="*/ 183286 h 6858000"/>
              <a:gd name="connsiteX10" fmla="*/ 1210002 w 12034091"/>
              <a:gd name="connsiteY10" fmla="*/ 182310 h 6858000"/>
              <a:gd name="connsiteX11" fmla="*/ 0 w 12034091"/>
              <a:gd name="connsiteY11" fmla="*/ 1807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4091" h="6858000">
                <a:moveTo>
                  <a:pt x="0" y="0"/>
                </a:moveTo>
                <a:lnTo>
                  <a:pt x="12034091" y="0"/>
                </a:lnTo>
                <a:cubicBezTo>
                  <a:pt x="12034091" y="2285988"/>
                  <a:pt x="12034091" y="4571987"/>
                  <a:pt x="12034091" y="6858000"/>
                </a:cubicBezTo>
                <a:cubicBezTo>
                  <a:pt x="11204967" y="6857988"/>
                  <a:pt x="10375299" y="6857988"/>
                  <a:pt x="9545629" y="6857988"/>
                </a:cubicBezTo>
                <a:cubicBezTo>
                  <a:pt x="9545668" y="4849433"/>
                  <a:pt x="9546595" y="2840890"/>
                  <a:pt x="9544311" y="832335"/>
                </a:cubicBezTo>
                <a:cubicBezTo>
                  <a:pt x="9544096" y="638931"/>
                  <a:pt x="9446163" y="488131"/>
                  <a:pt x="9291726" y="375180"/>
                </a:cubicBezTo>
                <a:cubicBezTo>
                  <a:pt x="9159619" y="278561"/>
                  <a:pt x="9007616" y="229529"/>
                  <a:pt x="8847485" y="210991"/>
                </a:cubicBezTo>
                <a:cubicBezTo>
                  <a:pt x="8724914" y="196789"/>
                  <a:pt x="8600771" y="191324"/>
                  <a:pt x="8477286" y="190753"/>
                </a:cubicBezTo>
                <a:cubicBezTo>
                  <a:pt x="7709006" y="187292"/>
                  <a:pt x="6940724" y="185949"/>
                  <a:pt x="6172429" y="184591"/>
                </a:cubicBezTo>
                <a:cubicBezTo>
                  <a:pt x="5613644" y="183603"/>
                  <a:pt x="5054859" y="183501"/>
                  <a:pt x="4496074" y="183286"/>
                </a:cubicBezTo>
                <a:cubicBezTo>
                  <a:pt x="3400721" y="182867"/>
                  <a:pt x="2305355" y="182779"/>
                  <a:pt x="1210002" y="182310"/>
                </a:cubicBezTo>
                <a:lnTo>
                  <a:pt x="0" y="180778"/>
                </a:lnTo>
                <a:close/>
              </a:path>
            </a:pathLst>
          </a:custGeom>
          <a:gradFill>
            <a:gsLst>
              <a:gs pos="61000">
                <a:schemeClr val="accent6">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Freeform: Shape 8">
            <a:extLst>
              <a:ext uri="{FF2B5EF4-FFF2-40B4-BE49-F238E27FC236}">
                <a16:creationId xmlns:a16="http://schemas.microsoft.com/office/drawing/2014/main" xmlns="" id="{F62E7C11-C6A4-D196-8A71-A0392E17A0E4}"/>
              </a:ext>
            </a:extLst>
          </p:cNvPr>
          <p:cNvSpPr/>
          <p:nvPr/>
        </p:nvSpPr>
        <p:spPr>
          <a:xfrm>
            <a:off x="-60590" y="11936"/>
            <a:ext cx="12113047" cy="6858000"/>
          </a:xfrm>
          <a:custGeom>
            <a:avLst/>
            <a:gdLst>
              <a:gd name="connsiteX0" fmla="*/ 0 w 12113047"/>
              <a:gd name="connsiteY0" fmla="*/ 0 h 6858000"/>
              <a:gd name="connsiteX1" fmla="*/ 12113047 w 12113047"/>
              <a:gd name="connsiteY1" fmla="*/ 0 h 6858000"/>
              <a:gd name="connsiteX2" fmla="*/ 12113047 w 12113047"/>
              <a:gd name="connsiteY2" fmla="*/ 6858000 h 6858000"/>
              <a:gd name="connsiteX3" fmla="*/ 9624585 w 12113047"/>
              <a:gd name="connsiteY3" fmla="*/ 6857988 h 6858000"/>
              <a:gd name="connsiteX4" fmla="*/ 9623267 w 12113047"/>
              <a:gd name="connsiteY4" fmla="*/ 832335 h 6858000"/>
              <a:gd name="connsiteX5" fmla="*/ 9370682 w 12113047"/>
              <a:gd name="connsiteY5" fmla="*/ 375180 h 6858000"/>
              <a:gd name="connsiteX6" fmla="*/ 8926441 w 12113047"/>
              <a:gd name="connsiteY6" fmla="*/ 210991 h 6858000"/>
              <a:gd name="connsiteX7" fmla="*/ 8556242 w 12113047"/>
              <a:gd name="connsiteY7" fmla="*/ 190753 h 6858000"/>
              <a:gd name="connsiteX8" fmla="*/ 6251385 w 12113047"/>
              <a:gd name="connsiteY8" fmla="*/ 184591 h 6858000"/>
              <a:gd name="connsiteX9" fmla="*/ 4575030 w 12113047"/>
              <a:gd name="connsiteY9" fmla="*/ 183286 h 6858000"/>
              <a:gd name="connsiteX10" fmla="*/ 1288958 w 12113047"/>
              <a:gd name="connsiteY10" fmla="*/ 182309 h 6858000"/>
              <a:gd name="connsiteX11" fmla="*/ 0 w 12113047"/>
              <a:gd name="connsiteY11" fmla="*/ 1806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3047" h="6858000">
                <a:moveTo>
                  <a:pt x="0" y="0"/>
                </a:moveTo>
                <a:lnTo>
                  <a:pt x="12113047" y="0"/>
                </a:lnTo>
                <a:cubicBezTo>
                  <a:pt x="12113047" y="2285988"/>
                  <a:pt x="12113047" y="4571987"/>
                  <a:pt x="12113047" y="6858000"/>
                </a:cubicBezTo>
                <a:cubicBezTo>
                  <a:pt x="11283923" y="6857988"/>
                  <a:pt x="10454255" y="6857988"/>
                  <a:pt x="9624585" y="6857988"/>
                </a:cubicBezTo>
                <a:cubicBezTo>
                  <a:pt x="9624624" y="4849433"/>
                  <a:pt x="9625551" y="2840890"/>
                  <a:pt x="9623267" y="832335"/>
                </a:cubicBezTo>
                <a:cubicBezTo>
                  <a:pt x="9623052" y="638931"/>
                  <a:pt x="9525119" y="488131"/>
                  <a:pt x="9370682" y="375180"/>
                </a:cubicBezTo>
                <a:cubicBezTo>
                  <a:pt x="9238575" y="278561"/>
                  <a:pt x="9086572" y="229529"/>
                  <a:pt x="8926441" y="210991"/>
                </a:cubicBezTo>
                <a:cubicBezTo>
                  <a:pt x="8803870" y="196789"/>
                  <a:pt x="8679727" y="191324"/>
                  <a:pt x="8556242" y="190753"/>
                </a:cubicBezTo>
                <a:cubicBezTo>
                  <a:pt x="7787962" y="187292"/>
                  <a:pt x="7019680" y="185948"/>
                  <a:pt x="6251385" y="184591"/>
                </a:cubicBezTo>
                <a:cubicBezTo>
                  <a:pt x="5692600" y="183603"/>
                  <a:pt x="5133815" y="183501"/>
                  <a:pt x="4575030" y="183286"/>
                </a:cubicBezTo>
                <a:cubicBezTo>
                  <a:pt x="3479677" y="182867"/>
                  <a:pt x="2384311" y="182778"/>
                  <a:pt x="1288958" y="182309"/>
                </a:cubicBezTo>
                <a:lnTo>
                  <a:pt x="0" y="180678"/>
                </a:lnTo>
                <a:close/>
              </a:path>
            </a:pathLst>
          </a:custGeom>
          <a:gradFill>
            <a:gsLst>
              <a:gs pos="72000">
                <a:schemeClr val="accent4"/>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0" name="Graphic 4">
            <a:extLst>
              <a:ext uri="{FF2B5EF4-FFF2-40B4-BE49-F238E27FC236}">
                <a16:creationId xmlns:a16="http://schemas.microsoft.com/office/drawing/2014/main" xmlns="" id="{59DB46BE-2BC9-BD01-F8A9-E6B92B4D833B}"/>
              </a:ext>
            </a:extLst>
          </p:cNvPr>
          <p:cNvSpPr/>
          <p:nvPr/>
        </p:nvSpPr>
        <p:spPr>
          <a:xfrm>
            <a:off x="-60591" y="-76200"/>
            <a:ext cx="12291153" cy="6968169"/>
          </a:xfrm>
          <a:custGeom>
            <a:avLst/>
            <a:gdLst>
              <a:gd name="connsiteX0" fmla="*/ 9762032 w 12265493"/>
              <a:gd name="connsiteY0" fmla="*/ 6799591 h 6799603"/>
              <a:gd name="connsiteX1" fmla="*/ 9760706 w 12265493"/>
              <a:gd name="connsiteY1" fmla="*/ 825247 h 6799603"/>
              <a:gd name="connsiteX2" fmla="*/ 9506598 w 12265493"/>
              <a:gd name="connsiteY2" fmla="*/ 371985 h 6799603"/>
              <a:gd name="connsiteX3" fmla="*/ 9059679 w 12265493"/>
              <a:gd name="connsiteY3" fmla="*/ 209194 h 6799603"/>
              <a:gd name="connsiteX4" fmla="*/ 8687249 w 12265493"/>
              <a:gd name="connsiteY4" fmla="*/ 189129 h 6799603"/>
              <a:gd name="connsiteX5" fmla="*/ 6368498 w 12265493"/>
              <a:gd name="connsiteY5" fmla="*/ 183019 h 6799603"/>
              <a:gd name="connsiteX6" fmla="*/ 4682038 w 12265493"/>
              <a:gd name="connsiteY6" fmla="*/ 181725 h 6799603"/>
              <a:gd name="connsiteX7" fmla="*/ 1376157 w 12265493"/>
              <a:gd name="connsiteY7" fmla="*/ 180757 h 6799603"/>
              <a:gd name="connsiteX8" fmla="*/ 34699 w 12265493"/>
              <a:gd name="connsiteY8" fmla="*/ 179084 h 6799603"/>
              <a:gd name="connsiteX9" fmla="*/ 0 w 12265493"/>
              <a:gd name="connsiteY9" fmla="*/ 176268 h 6799603"/>
              <a:gd name="connsiteX10" fmla="*/ 0 w 12265493"/>
              <a:gd name="connsiteY10" fmla="*/ 0 h 6799603"/>
              <a:gd name="connsiteX11" fmla="*/ 12265494 w 12265493"/>
              <a:gd name="connsiteY11" fmla="*/ 0 h 6799603"/>
              <a:gd name="connsiteX12" fmla="*/ 12265494 w 12265493"/>
              <a:gd name="connsiteY12" fmla="*/ 6799603 h 6799603"/>
              <a:gd name="connsiteX13" fmla="*/ 9762032 w 12265493"/>
              <a:gd name="connsiteY13" fmla="*/ 6799591 h 6799603"/>
              <a:gd name="connsiteX0" fmla="*/ 9762032 w 12265494"/>
              <a:gd name="connsiteY0" fmla="*/ 6865129 h 6865141"/>
              <a:gd name="connsiteX1" fmla="*/ 9760706 w 12265494"/>
              <a:gd name="connsiteY1" fmla="*/ 890785 h 6865141"/>
              <a:gd name="connsiteX2" fmla="*/ 9506598 w 12265494"/>
              <a:gd name="connsiteY2" fmla="*/ 437523 h 6865141"/>
              <a:gd name="connsiteX3" fmla="*/ 9059679 w 12265494"/>
              <a:gd name="connsiteY3" fmla="*/ 274732 h 6865141"/>
              <a:gd name="connsiteX4" fmla="*/ 8687249 w 12265494"/>
              <a:gd name="connsiteY4" fmla="*/ 254667 h 6865141"/>
              <a:gd name="connsiteX5" fmla="*/ 6368498 w 12265494"/>
              <a:gd name="connsiteY5" fmla="*/ 248557 h 6865141"/>
              <a:gd name="connsiteX6" fmla="*/ 4682038 w 12265494"/>
              <a:gd name="connsiteY6" fmla="*/ 247263 h 6865141"/>
              <a:gd name="connsiteX7" fmla="*/ 1376157 w 12265494"/>
              <a:gd name="connsiteY7" fmla="*/ 246295 h 6865141"/>
              <a:gd name="connsiteX8" fmla="*/ 34699 w 12265494"/>
              <a:gd name="connsiteY8" fmla="*/ 244622 h 6865141"/>
              <a:gd name="connsiteX9" fmla="*/ 0 w 12265494"/>
              <a:gd name="connsiteY9" fmla="*/ 241806 h 6865141"/>
              <a:gd name="connsiteX10" fmla="*/ 0 w 12265494"/>
              <a:gd name="connsiteY10" fmla="*/ 65538 h 6865141"/>
              <a:gd name="connsiteX11" fmla="*/ 12265494 w 12265494"/>
              <a:gd name="connsiteY11" fmla="*/ 0 h 6865141"/>
              <a:gd name="connsiteX12" fmla="*/ 12265494 w 12265494"/>
              <a:gd name="connsiteY12" fmla="*/ 6865141 h 6865141"/>
              <a:gd name="connsiteX13" fmla="*/ 9762032 w 12265494"/>
              <a:gd name="connsiteY13" fmla="*/ 6865129 h 6865141"/>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11083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320910"/>
              <a:gd name="connsiteY0" fmla="*/ 6886975 h 6886987"/>
              <a:gd name="connsiteX1" fmla="*/ 9760706 w 12320910"/>
              <a:gd name="connsiteY1" fmla="*/ 912631 h 6886987"/>
              <a:gd name="connsiteX2" fmla="*/ 9506598 w 12320910"/>
              <a:gd name="connsiteY2" fmla="*/ 459369 h 6886987"/>
              <a:gd name="connsiteX3" fmla="*/ 9059679 w 12320910"/>
              <a:gd name="connsiteY3" fmla="*/ 296578 h 6886987"/>
              <a:gd name="connsiteX4" fmla="*/ 8687249 w 12320910"/>
              <a:gd name="connsiteY4" fmla="*/ 276513 h 6886987"/>
              <a:gd name="connsiteX5" fmla="*/ 6368498 w 12320910"/>
              <a:gd name="connsiteY5" fmla="*/ 270403 h 6886987"/>
              <a:gd name="connsiteX6" fmla="*/ 4682038 w 12320910"/>
              <a:gd name="connsiteY6" fmla="*/ 269109 h 6886987"/>
              <a:gd name="connsiteX7" fmla="*/ 1376157 w 12320910"/>
              <a:gd name="connsiteY7" fmla="*/ 268141 h 6886987"/>
              <a:gd name="connsiteX8" fmla="*/ 34699 w 12320910"/>
              <a:gd name="connsiteY8" fmla="*/ 266468 h 6886987"/>
              <a:gd name="connsiteX9" fmla="*/ 0 w 12320910"/>
              <a:gd name="connsiteY9" fmla="*/ 263652 h 6886987"/>
              <a:gd name="connsiteX10" fmla="*/ 0 w 12320910"/>
              <a:gd name="connsiteY10" fmla="*/ 0 h 6886987"/>
              <a:gd name="connsiteX11" fmla="*/ 12320910 w 12320910"/>
              <a:gd name="connsiteY11" fmla="*/ 0 h 6886987"/>
              <a:gd name="connsiteX12" fmla="*/ 12265494 w 12320910"/>
              <a:gd name="connsiteY12" fmla="*/ 6886987 h 6886987"/>
              <a:gd name="connsiteX13" fmla="*/ 9762032 w 12320910"/>
              <a:gd name="connsiteY13" fmla="*/ 6886975 h 6886987"/>
              <a:gd name="connsiteX0" fmla="*/ 9762032 w 12365244"/>
              <a:gd name="connsiteY0" fmla="*/ 6886975 h 6908833"/>
              <a:gd name="connsiteX1" fmla="*/ 9760706 w 12365244"/>
              <a:gd name="connsiteY1" fmla="*/ 912631 h 6908833"/>
              <a:gd name="connsiteX2" fmla="*/ 9506598 w 12365244"/>
              <a:gd name="connsiteY2" fmla="*/ 459369 h 6908833"/>
              <a:gd name="connsiteX3" fmla="*/ 9059679 w 12365244"/>
              <a:gd name="connsiteY3" fmla="*/ 296578 h 6908833"/>
              <a:gd name="connsiteX4" fmla="*/ 8687249 w 12365244"/>
              <a:gd name="connsiteY4" fmla="*/ 276513 h 6908833"/>
              <a:gd name="connsiteX5" fmla="*/ 6368498 w 12365244"/>
              <a:gd name="connsiteY5" fmla="*/ 270403 h 6908833"/>
              <a:gd name="connsiteX6" fmla="*/ 4682038 w 12365244"/>
              <a:gd name="connsiteY6" fmla="*/ 269109 h 6908833"/>
              <a:gd name="connsiteX7" fmla="*/ 1376157 w 12365244"/>
              <a:gd name="connsiteY7" fmla="*/ 268141 h 6908833"/>
              <a:gd name="connsiteX8" fmla="*/ 34699 w 12365244"/>
              <a:gd name="connsiteY8" fmla="*/ 266468 h 6908833"/>
              <a:gd name="connsiteX9" fmla="*/ 0 w 12365244"/>
              <a:gd name="connsiteY9" fmla="*/ 263652 h 6908833"/>
              <a:gd name="connsiteX10" fmla="*/ 0 w 12365244"/>
              <a:gd name="connsiteY10" fmla="*/ 0 h 6908833"/>
              <a:gd name="connsiteX11" fmla="*/ 12320910 w 12365244"/>
              <a:gd name="connsiteY11" fmla="*/ 0 h 6908833"/>
              <a:gd name="connsiteX12" fmla="*/ 12365244 w 12365244"/>
              <a:gd name="connsiteY12" fmla="*/ 6908833 h 6908833"/>
              <a:gd name="connsiteX13" fmla="*/ 9762032 w 12365244"/>
              <a:gd name="connsiteY13" fmla="*/ 6886975 h 690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5244" h="6908833">
                <a:moveTo>
                  <a:pt x="9762032" y="6886975"/>
                </a:moveTo>
                <a:cubicBezTo>
                  <a:pt x="9762071" y="4895523"/>
                  <a:pt x="9763003" y="2904083"/>
                  <a:pt x="9760706" y="912631"/>
                </a:cubicBezTo>
                <a:cubicBezTo>
                  <a:pt x="9760489" y="720874"/>
                  <a:pt x="9661966" y="571358"/>
                  <a:pt x="9506598" y="459369"/>
                </a:cubicBezTo>
                <a:cubicBezTo>
                  <a:pt x="9373695" y="363573"/>
                  <a:pt x="9220776" y="314958"/>
                  <a:pt x="9059679" y="296578"/>
                </a:cubicBezTo>
                <a:cubicBezTo>
                  <a:pt x="8936369" y="282497"/>
                  <a:pt x="8811478" y="277079"/>
                  <a:pt x="8687249" y="276513"/>
                </a:cubicBezTo>
                <a:lnTo>
                  <a:pt x="6368498" y="270403"/>
                </a:lnTo>
                <a:lnTo>
                  <a:pt x="4682038" y="269109"/>
                </a:lnTo>
                <a:lnTo>
                  <a:pt x="1376157" y="268141"/>
                </a:lnTo>
                <a:lnTo>
                  <a:pt x="34699" y="266468"/>
                </a:lnTo>
                <a:cubicBezTo>
                  <a:pt x="23129" y="266456"/>
                  <a:pt x="11571" y="264633"/>
                  <a:pt x="0" y="263652"/>
                </a:cubicBezTo>
                <a:lnTo>
                  <a:pt x="0" y="0"/>
                </a:lnTo>
                <a:lnTo>
                  <a:pt x="12320910" y="0"/>
                </a:lnTo>
                <a:lnTo>
                  <a:pt x="12365244" y="6908833"/>
                </a:lnTo>
                <a:lnTo>
                  <a:pt x="9762032" y="6886975"/>
                </a:lnTo>
                <a:close/>
              </a:path>
            </a:pathLst>
          </a:custGeom>
          <a:gradFill>
            <a:gsLst>
              <a:gs pos="79000">
                <a:schemeClr val="bg2">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p>
        </p:txBody>
      </p:sp>
      <p:pic>
        <p:nvPicPr>
          <p:cNvPr id="21" name="Picture 20">
            <a:extLst>
              <a:ext uri="{FF2B5EF4-FFF2-40B4-BE49-F238E27FC236}">
                <a16:creationId xmlns:a16="http://schemas.microsoft.com/office/drawing/2014/main" xmlns="" id="{77AE11CB-4CF4-A311-2A45-D44EA3AF71D1}"/>
              </a:ext>
            </a:extLst>
          </p:cNvPr>
          <p:cNvPicPr>
            <a:picLocks noChangeAspect="1"/>
          </p:cNvPicPr>
          <p:nvPr/>
        </p:nvPicPr>
        <p:blipFill>
          <a:blip r:embed="rId3" cstate="print"/>
          <a:stretch>
            <a:fillRect/>
          </a:stretch>
        </p:blipFill>
        <p:spPr>
          <a:xfrm rot="766575">
            <a:off x="8733335" y="59737"/>
            <a:ext cx="4318692" cy="2971800"/>
          </a:xfrm>
          <a:prstGeom prst="rect">
            <a:avLst/>
          </a:prstGeom>
        </p:spPr>
      </p:pic>
      <p:graphicFrame>
        <p:nvGraphicFramePr>
          <p:cNvPr id="11" name="Content Placeholder 9">
            <a:extLst>
              <a:ext uri="{FF2B5EF4-FFF2-40B4-BE49-F238E27FC236}">
                <a16:creationId xmlns:a16="http://schemas.microsoft.com/office/drawing/2014/main" xmlns="" id="{5D31121F-8127-C54B-D847-CD48BA497A03}"/>
              </a:ext>
            </a:extLst>
          </p:cNvPr>
          <p:cNvGraphicFramePr>
            <a:graphicFrameLocks/>
          </p:cNvGraphicFramePr>
          <p:nvPr>
            <p:extLst>
              <p:ext uri="{D42A27DB-BD31-4B8C-83A1-F6EECF244321}">
                <p14:modId xmlns:p14="http://schemas.microsoft.com/office/powerpoint/2010/main" xmlns="" val="1254749117"/>
              </p:ext>
            </p:extLst>
          </p:nvPr>
        </p:nvGraphicFramePr>
        <p:xfrm>
          <a:off x="152400" y="2667000"/>
          <a:ext cx="12039600" cy="4038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2" name="Picture 11">
            <a:extLst>
              <a:ext uri="{FF2B5EF4-FFF2-40B4-BE49-F238E27FC236}">
                <a16:creationId xmlns:a16="http://schemas.microsoft.com/office/drawing/2014/main" xmlns="" id="{6489628C-8BA5-FE5B-2C35-2D1385A0FFB0}"/>
              </a:ext>
            </a:extLst>
          </p:cNvPr>
          <p:cNvPicPr>
            <a:picLocks noChangeAspect="1"/>
          </p:cNvPicPr>
          <p:nvPr/>
        </p:nvPicPr>
        <p:blipFill>
          <a:blip r:embed="rId9" cstate="print">
            <a:duotone>
              <a:prstClr val="black"/>
              <a:schemeClr val="accent5">
                <a:tint val="45000"/>
                <a:satMod val="400000"/>
              </a:schemeClr>
            </a:duotone>
          </a:blip>
          <a:stretch>
            <a:fillRect/>
          </a:stretch>
        </p:blipFill>
        <p:spPr>
          <a:xfrm flipH="1">
            <a:off x="0" y="2209800"/>
            <a:ext cx="1015389" cy="1602192"/>
          </a:xfrm>
          <a:prstGeom prst="rect">
            <a:avLst/>
          </a:prstGeom>
        </p:spPr>
      </p:pic>
      <p:pic>
        <p:nvPicPr>
          <p:cNvPr id="13" name="Picture 12">
            <a:extLst>
              <a:ext uri="{FF2B5EF4-FFF2-40B4-BE49-F238E27FC236}">
                <a16:creationId xmlns:a16="http://schemas.microsoft.com/office/drawing/2014/main" xmlns="" id="{D17BED8A-EE52-B580-472F-BD3F28983DEE}"/>
              </a:ext>
            </a:extLst>
          </p:cNvPr>
          <p:cNvPicPr>
            <a:picLocks noChangeAspect="1"/>
          </p:cNvPicPr>
          <p:nvPr/>
        </p:nvPicPr>
        <p:blipFill>
          <a:blip r:embed="rId9" cstate="print">
            <a:duotone>
              <a:prstClr val="black"/>
              <a:schemeClr val="accent1">
                <a:tint val="45000"/>
                <a:satMod val="400000"/>
              </a:schemeClr>
            </a:duotone>
          </a:blip>
          <a:stretch>
            <a:fillRect/>
          </a:stretch>
        </p:blipFill>
        <p:spPr>
          <a:xfrm flipH="1">
            <a:off x="1143000" y="2209800"/>
            <a:ext cx="1015389" cy="1602192"/>
          </a:xfrm>
          <a:prstGeom prst="rect">
            <a:avLst/>
          </a:prstGeom>
        </p:spPr>
      </p:pic>
      <p:pic>
        <p:nvPicPr>
          <p:cNvPr id="14" name="Picture 13">
            <a:extLst>
              <a:ext uri="{FF2B5EF4-FFF2-40B4-BE49-F238E27FC236}">
                <a16:creationId xmlns:a16="http://schemas.microsoft.com/office/drawing/2014/main" xmlns="" id="{4E23F7CC-67A4-78FF-3207-4286CFD8A34C}"/>
              </a:ext>
            </a:extLst>
          </p:cNvPr>
          <p:cNvPicPr>
            <a:picLocks noChangeAspect="1"/>
          </p:cNvPicPr>
          <p:nvPr/>
        </p:nvPicPr>
        <p:blipFill>
          <a:blip r:embed="rId9" cstate="print">
            <a:duotone>
              <a:prstClr val="black"/>
              <a:schemeClr val="accent3">
                <a:tint val="45000"/>
                <a:satMod val="400000"/>
              </a:schemeClr>
            </a:duotone>
          </a:blip>
          <a:stretch>
            <a:fillRect/>
          </a:stretch>
        </p:blipFill>
        <p:spPr>
          <a:xfrm flipH="1">
            <a:off x="5867400" y="1600200"/>
            <a:ext cx="1015389" cy="1602192"/>
          </a:xfrm>
          <a:prstGeom prst="rect">
            <a:avLst/>
          </a:prstGeom>
        </p:spPr>
      </p:pic>
      <p:pic>
        <p:nvPicPr>
          <p:cNvPr id="15" name="Picture 14">
            <a:extLst>
              <a:ext uri="{FF2B5EF4-FFF2-40B4-BE49-F238E27FC236}">
                <a16:creationId xmlns:a16="http://schemas.microsoft.com/office/drawing/2014/main" xmlns="" id="{76691524-AA06-64F7-4E59-9A39976314F7}"/>
              </a:ext>
            </a:extLst>
          </p:cNvPr>
          <p:cNvPicPr>
            <a:picLocks noChangeAspect="1"/>
          </p:cNvPicPr>
          <p:nvPr/>
        </p:nvPicPr>
        <p:blipFill>
          <a:blip r:embed="rId9" cstate="print">
            <a:duotone>
              <a:prstClr val="black"/>
              <a:schemeClr val="accent6">
                <a:tint val="45000"/>
                <a:satMod val="400000"/>
              </a:schemeClr>
            </a:duotone>
          </a:blip>
          <a:stretch>
            <a:fillRect/>
          </a:stretch>
        </p:blipFill>
        <p:spPr>
          <a:xfrm flipH="1">
            <a:off x="7239000" y="1600200"/>
            <a:ext cx="1015389" cy="1602192"/>
          </a:xfrm>
          <a:prstGeom prst="rect">
            <a:avLst/>
          </a:prstGeom>
        </p:spPr>
      </p:pic>
      <p:pic>
        <p:nvPicPr>
          <p:cNvPr id="18" name="Picture 2"/>
          <p:cNvPicPr>
            <a:picLocks noChangeAspect="1" noChangeArrowheads="1"/>
          </p:cNvPicPr>
          <p:nvPr/>
        </p:nvPicPr>
        <p:blipFill>
          <a:blip r:embed="rId10" cstate="print"/>
          <a:srcRect/>
          <a:stretch>
            <a:fillRect/>
          </a:stretch>
        </p:blipFill>
        <p:spPr bwMode="auto">
          <a:xfrm rot="20614728">
            <a:off x="312115" y="122305"/>
            <a:ext cx="2781300" cy="2070350"/>
          </a:xfrm>
          <a:prstGeom prst="rect">
            <a:avLst/>
          </a:prstGeom>
          <a:noFill/>
          <a:ln w="9525">
            <a:noFill/>
            <a:miter lim="800000"/>
            <a:headEnd/>
            <a:tailEnd/>
          </a:ln>
          <a:effectLst/>
        </p:spPr>
      </p:pic>
      <p:pic>
        <p:nvPicPr>
          <p:cNvPr id="19" name="Picture 14">
            <a:extLst>
              <a:ext uri="{FF2B5EF4-FFF2-40B4-BE49-F238E27FC236}">
                <a16:creationId xmlns:a16="http://schemas.microsoft.com/office/drawing/2014/main" xmlns="" id="{76691524-AA06-64F7-4E59-9A39976314F7}"/>
              </a:ext>
            </a:extLst>
          </p:cNvPr>
          <p:cNvPicPr>
            <a:picLocks noChangeAspect="1"/>
          </p:cNvPicPr>
          <p:nvPr/>
        </p:nvPicPr>
        <p:blipFill>
          <a:blip r:embed="rId9" cstate="print">
            <a:duotone>
              <a:prstClr val="black"/>
              <a:schemeClr val="accent6">
                <a:tint val="45000"/>
                <a:satMod val="400000"/>
              </a:schemeClr>
            </a:duotone>
          </a:blip>
          <a:stretch>
            <a:fillRect/>
          </a:stretch>
        </p:blipFill>
        <p:spPr>
          <a:xfrm flipH="1">
            <a:off x="8381999" y="1600200"/>
            <a:ext cx="772668" cy="1219200"/>
          </a:xfrm>
          <a:prstGeom prst="rect">
            <a:avLst/>
          </a:prstGeom>
        </p:spPr>
      </p:pic>
      <p:pic>
        <p:nvPicPr>
          <p:cNvPr id="20" name="Picture 12">
            <a:extLst>
              <a:ext uri="{FF2B5EF4-FFF2-40B4-BE49-F238E27FC236}">
                <a16:creationId xmlns:a16="http://schemas.microsoft.com/office/drawing/2014/main" xmlns="" id="{D17BED8A-EE52-B580-472F-BD3F28983DEE}"/>
              </a:ext>
            </a:extLst>
          </p:cNvPr>
          <p:cNvPicPr>
            <a:picLocks noChangeAspect="1"/>
          </p:cNvPicPr>
          <p:nvPr/>
        </p:nvPicPr>
        <p:blipFill>
          <a:blip r:embed="rId9" cstate="print">
            <a:duotone>
              <a:prstClr val="black"/>
              <a:schemeClr val="accent1">
                <a:tint val="45000"/>
                <a:satMod val="400000"/>
              </a:schemeClr>
            </a:duotone>
          </a:blip>
          <a:stretch>
            <a:fillRect/>
          </a:stretch>
        </p:blipFill>
        <p:spPr>
          <a:xfrm flipH="1">
            <a:off x="2971800" y="1752600"/>
            <a:ext cx="1015389" cy="1602192"/>
          </a:xfrm>
          <a:prstGeom prst="rect">
            <a:avLst/>
          </a:prstGeom>
        </p:spPr>
      </p:pic>
      <p:pic>
        <p:nvPicPr>
          <p:cNvPr id="22" name="Picture 12">
            <a:extLst>
              <a:ext uri="{FF2B5EF4-FFF2-40B4-BE49-F238E27FC236}">
                <a16:creationId xmlns:a16="http://schemas.microsoft.com/office/drawing/2014/main" xmlns="" id="{D17BED8A-EE52-B580-472F-BD3F28983DEE}"/>
              </a:ext>
            </a:extLst>
          </p:cNvPr>
          <p:cNvPicPr>
            <a:picLocks noChangeAspect="1"/>
          </p:cNvPicPr>
          <p:nvPr/>
        </p:nvPicPr>
        <p:blipFill>
          <a:blip r:embed="rId9" cstate="print">
            <a:duotone>
              <a:prstClr val="black"/>
              <a:schemeClr val="accent1">
                <a:tint val="45000"/>
                <a:satMod val="400000"/>
              </a:schemeClr>
            </a:duotone>
          </a:blip>
          <a:stretch>
            <a:fillRect/>
          </a:stretch>
        </p:blipFill>
        <p:spPr>
          <a:xfrm flipH="1">
            <a:off x="4419600" y="1524000"/>
            <a:ext cx="1015389" cy="1602192"/>
          </a:xfrm>
          <a:prstGeom prst="rect">
            <a:avLst/>
          </a:prstGeom>
        </p:spPr>
      </p:pic>
      <p:sp>
        <p:nvSpPr>
          <p:cNvPr id="23" name="22 - TextBox"/>
          <p:cNvSpPr txBox="1"/>
          <p:nvPr/>
        </p:nvSpPr>
        <p:spPr>
          <a:xfrm>
            <a:off x="4648200" y="457200"/>
            <a:ext cx="2438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2400" b="1" i="0" u="none" strike="noStrike" kern="1200" cap="none" spc="0" normalizeH="0" baseline="0" noProof="0" dirty="0" smtClean="0">
                <a:ln>
                  <a:noFill/>
                </a:ln>
                <a:effectLst/>
                <a:uLnTx/>
                <a:uFillTx/>
                <a:latin typeface="Cavolini" charset="0"/>
                <a:ea typeface="+mj-ea"/>
                <a:cs typeface="Cavolini" charset="0"/>
              </a:rPr>
              <a:t>ΥΛΟΠΟΙΗΣΗ </a:t>
            </a:r>
          </a:p>
        </p:txBody>
      </p:sp>
    </p:spTree>
    <p:extLst>
      <p:ext uri="{BB962C8B-B14F-4D97-AF65-F5344CB8AC3E}">
        <p14:creationId xmlns:p14="http://schemas.microsoft.com/office/powerpoint/2010/main" xmlns="" val="6934919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xmlns="" id="{3C93D401-4A8B-DA73-1424-940C49CB13B6}"/>
              </a:ext>
            </a:extLst>
          </p:cNvPr>
          <p:cNvSpPr/>
          <p:nvPr/>
        </p:nvSpPr>
        <p:spPr>
          <a:xfrm>
            <a:off x="-60590" y="21115"/>
            <a:ext cx="11767849" cy="6858000"/>
          </a:xfrm>
          <a:custGeom>
            <a:avLst/>
            <a:gdLst>
              <a:gd name="connsiteX0" fmla="*/ 0 w 11767849"/>
              <a:gd name="connsiteY0" fmla="*/ 0 h 6858000"/>
              <a:gd name="connsiteX1" fmla="*/ 11767849 w 11767849"/>
              <a:gd name="connsiteY1" fmla="*/ 0 h 6858000"/>
              <a:gd name="connsiteX2" fmla="*/ 11767849 w 11767849"/>
              <a:gd name="connsiteY2" fmla="*/ 6858000 h 6858000"/>
              <a:gd name="connsiteX3" fmla="*/ 9279387 w 11767849"/>
              <a:gd name="connsiteY3" fmla="*/ 6857988 h 6858000"/>
              <a:gd name="connsiteX4" fmla="*/ 9278069 w 11767849"/>
              <a:gd name="connsiteY4" fmla="*/ 832335 h 6858000"/>
              <a:gd name="connsiteX5" fmla="*/ 9025484 w 11767849"/>
              <a:gd name="connsiteY5" fmla="*/ 375180 h 6858000"/>
              <a:gd name="connsiteX6" fmla="*/ 8581243 w 11767849"/>
              <a:gd name="connsiteY6" fmla="*/ 210991 h 6858000"/>
              <a:gd name="connsiteX7" fmla="*/ 8211044 w 11767849"/>
              <a:gd name="connsiteY7" fmla="*/ 190753 h 6858000"/>
              <a:gd name="connsiteX8" fmla="*/ 5906187 w 11767849"/>
              <a:gd name="connsiteY8" fmla="*/ 184591 h 6858000"/>
              <a:gd name="connsiteX9" fmla="*/ 4229832 w 11767849"/>
              <a:gd name="connsiteY9" fmla="*/ 183286 h 6858000"/>
              <a:gd name="connsiteX10" fmla="*/ 943759 w 11767849"/>
              <a:gd name="connsiteY10" fmla="*/ 182310 h 6858000"/>
              <a:gd name="connsiteX11" fmla="*/ 0 w 11767849"/>
              <a:gd name="connsiteY11" fmla="*/ 1811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7849" h="6858000">
                <a:moveTo>
                  <a:pt x="0" y="0"/>
                </a:moveTo>
                <a:lnTo>
                  <a:pt x="11767849" y="0"/>
                </a:lnTo>
                <a:cubicBezTo>
                  <a:pt x="11767849" y="2285988"/>
                  <a:pt x="11767849" y="4571987"/>
                  <a:pt x="11767849" y="6858000"/>
                </a:cubicBezTo>
                <a:cubicBezTo>
                  <a:pt x="10938725" y="6857988"/>
                  <a:pt x="10109057" y="6857988"/>
                  <a:pt x="9279387" y="6857988"/>
                </a:cubicBezTo>
                <a:cubicBezTo>
                  <a:pt x="9279426" y="4849433"/>
                  <a:pt x="9280353" y="2840890"/>
                  <a:pt x="9278069" y="832335"/>
                </a:cubicBezTo>
                <a:cubicBezTo>
                  <a:pt x="9277854" y="638931"/>
                  <a:pt x="9179921" y="488131"/>
                  <a:pt x="9025484" y="375180"/>
                </a:cubicBezTo>
                <a:cubicBezTo>
                  <a:pt x="8893377" y="278561"/>
                  <a:pt x="8741374" y="229529"/>
                  <a:pt x="8581243" y="210991"/>
                </a:cubicBezTo>
                <a:cubicBezTo>
                  <a:pt x="8458672" y="196789"/>
                  <a:pt x="8334529" y="191324"/>
                  <a:pt x="8211044" y="190753"/>
                </a:cubicBezTo>
                <a:cubicBezTo>
                  <a:pt x="7442764" y="187292"/>
                  <a:pt x="6674482" y="185949"/>
                  <a:pt x="5906187" y="184591"/>
                </a:cubicBezTo>
                <a:cubicBezTo>
                  <a:pt x="5347402" y="183603"/>
                  <a:pt x="4788617" y="183501"/>
                  <a:pt x="4229832" y="183286"/>
                </a:cubicBezTo>
                <a:cubicBezTo>
                  <a:pt x="3134479" y="182867"/>
                  <a:pt x="2039113" y="182779"/>
                  <a:pt x="943759" y="182310"/>
                </a:cubicBezTo>
                <a:lnTo>
                  <a:pt x="0" y="181115"/>
                </a:lnTo>
                <a:close/>
              </a:path>
            </a:pathLst>
          </a:custGeom>
          <a:gradFill>
            <a:gsLst>
              <a:gs pos="81000">
                <a:schemeClr val="accent5">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 name="Freeform: Shape 2">
            <a:extLst>
              <a:ext uri="{FF2B5EF4-FFF2-40B4-BE49-F238E27FC236}">
                <a16:creationId xmlns:a16="http://schemas.microsoft.com/office/drawing/2014/main" xmlns="" id="{29C62E36-72CF-E8EA-4262-F46FE1ECF230}"/>
              </a:ext>
            </a:extLst>
          </p:cNvPr>
          <p:cNvSpPr/>
          <p:nvPr/>
        </p:nvSpPr>
        <p:spPr>
          <a:xfrm>
            <a:off x="-60591" y="10098"/>
            <a:ext cx="11857822" cy="6858000"/>
          </a:xfrm>
          <a:custGeom>
            <a:avLst/>
            <a:gdLst>
              <a:gd name="connsiteX0" fmla="*/ 0 w 11857822"/>
              <a:gd name="connsiteY0" fmla="*/ 0 h 6858000"/>
              <a:gd name="connsiteX1" fmla="*/ 11857822 w 11857822"/>
              <a:gd name="connsiteY1" fmla="*/ 0 h 6858000"/>
              <a:gd name="connsiteX2" fmla="*/ 11857822 w 11857822"/>
              <a:gd name="connsiteY2" fmla="*/ 6858000 h 6858000"/>
              <a:gd name="connsiteX3" fmla="*/ 9369360 w 11857822"/>
              <a:gd name="connsiteY3" fmla="*/ 6857988 h 6858000"/>
              <a:gd name="connsiteX4" fmla="*/ 9368042 w 11857822"/>
              <a:gd name="connsiteY4" fmla="*/ 832335 h 6858000"/>
              <a:gd name="connsiteX5" fmla="*/ 9115457 w 11857822"/>
              <a:gd name="connsiteY5" fmla="*/ 375180 h 6858000"/>
              <a:gd name="connsiteX6" fmla="*/ 8671216 w 11857822"/>
              <a:gd name="connsiteY6" fmla="*/ 210991 h 6858000"/>
              <a:gd name="connsiteX7" fmla="*/ 8301017 w 11857822"/>
              <a:gd name="connsiteY7" fmla="*/ 190753 h 6858000"/>
              <a:gd name="connsiteX8" fmla="*/ 5996160 w 11857822"/>
              <a:gd name="connsiteY8" fmla="*/ 184591 h 6858000"/>
              <a:gd name="connsiteX9" fmla="*/ 4319805 w 11857822"/>
              <a:gd name="connsiteY9" fmla="*/ 183286 h 6858000"/>
              <a:gd name="connsiteX10" fmla="*/ 1033733 w 11857822"/>
              <a:gd name="connsiteY10" fmla="*/ 182310 h 6858000"/>
              <a:gd name="connsiteX11" fmla="*/ 0 w 11857822"/>
              <a:gd name="connsiteY11" fmla="*/ 181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7822" h="6858000">
                <a:moveTo>
                  <a:pt x="0" y="0"/>
                </a:moveTo>
                <a:lnTo>
                  <a:pt x="11857822" y="0"/>
                </a:lnTo>
                <a:cubicBezTo>
                  <a:pt x="11857822" y="2285988"/>
                  <a:pt x="11857822" y="4571987"/>
                  <a:pt x="11857822" y="6858000"/>
                </a:cubicBezTo>
                <a:cubicBezTo>
                  <a:pt x="11028698" y="6857988"/>
                  <a:pt x="10199030" y="6857988"/>
                  <a:pt x="9369360" y="6857988"/>
                </a:cubicBezTo>
                <a:cubicBezTo>
                  <a:pt x="9369399" y="4849433"/>
                  <a:pt x="9370326" y="2840890"/>
                  <a:pt x="9368042" y="832335"/>
                </a:cubicBezTo>
                <a:cubicBezTo>
                  <a:pt x="9367827" y="638931"/>
                  <a:pt x="9269894" y="488131"/>
                  <a:pt x="9115457" y="375180"/>
                </a:cubicBezTo>
                <a:cubicBezTo>
                  <a:pt x="8983350" y="278561"/>
                  <a:pt x="8831347" y="229529"/>
                  <a:pt x="8671216" y="210991"/>
                </a:cubicBezTo>
                <a:cubicBezTo>
                  <a:pt x="8548645" y="196789"/>
                  <a:pt x="8424502" y="191324"/>
                  <a:pt x="8301017" y="190753"/>
                </a:cubicBezTo>
                <a:cubicBezTo>
                  <a:pt x="7532737" y="187292"/>
                  <a:pt x="6764455" y="185949"/>
                  <a:pt x="5996160" y="184591"/>
                </a:cubicBezTo>
                <a:cubicBezTo>
                  <a:pt x="5437375" y="183603"/>
                  <a:pt x="4878590" y="183501"/>
                  <a:pt x="4319805" y="183286"/>
                </a:cubicBezTo>
                <a:cubicBezTo>
                  <a:pt x="3224452" y="182867"/>
                  <a:pt x="2129086" y="182779"/>
                  <a:pt x="1033733" y="182310"/>
                </a:cubicBezTo>
                <a:lnTo>
                  <a:pt x="0" y="181001"/>
                </a:lnTo>
                <a:close/>
              </a:path>
            </a:pathLst>
          </a:custGeom>
          <a:gradFill>
            <a:gsLst>
              <a:gs pos="73000">
                <a:schemeClr val="accent1">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6" name="Freeform: Shape 5">
            <a:extLst>
              <a:ext uri="{FF2B5EF4-FFF2-40B4-BE49-F238E27FC236}">
                <a16:creationId xmlns:a16="http://schemas.microsoft.com/office/drawing/2014/main" xmlns="" id="{C18AF355-5FDF-61E0-1DFF-78AA4FC5A06B}"/>
              </a:ext>
            </a:extLst>
          </p:cNvPr>
          <p:cNvSpPr/>
          <p:nvPr/>
        </p:nvSpPr>
        <p:spPr>
          <a:xfrm>
            <a:off x="-60590" y="10098"/>
            <a:ext cx="11947795" cy="6858000"/>
          </a:xfrm>
          <a:custGeom>
            <a:avLst/>
            <a:gdLst>
              <a:gd name="connsiteX0" fmla="*/ 0 w 11947795"/>
              <a:gd name="connsiteY0" fmla="*/ 0 h 6858000"/>
              <a:gd name="connsiteX1" fmla="*/ 11947795 w 11947795"/>
              <a:gd name="connsiteY1" fmla="*/ 0 h 6858000"/>
              <a:gd name="connsiteX2" fmla="*/ 11947795 w 11947795"/>
              <a:gd name="connsiteY2" fmla="*/ 6858000 h 6858000"/>
              <a:gd name="connsiteX3" fmla="*/ 9459333 w 11947795"/>
              <a:gd name="connsiteY3" fmla="*/ 6857988 h 6858000"/>
              <a:gd name="connsiteX4" fmla="*/ 9458015 w 11947795"/>
              <a:gd name="connsiteY4" fmla="*/ 832335 h 6858000"/>
              <a:gd name="connsiteX5" fmla="*/ 9205430 w 11947795"/>
              <a:gd name="connsiteY5" fmla="*/ 375180 h 6858000"/>
              <a:gd name="connsiteX6" fmla="*/ 8761189 w 11947795"/>
              <a:gd name="connsiteY6" fmla="*/ 210991 h 6858000"/>
              <a:gd name="connsiteX7" fmla="*/ 8390990 w 11947795"/>
              <a:gd name="connsiteY7" fmla="*/ 190753 h 6858000"/>
              <a:gd name="connsiteX8" fmla="*/ 6086133 w 11947795"/>
              <a:gd name="connsiteY8" fmla="*/ 184591 h 6858000"/>
              <a:gd name="connsiteX9" fmla="*/ 4409778 w 11947795"/>
              <a:gd name="connsiteY9" fmla="*/ 183286 h 6858000"/>
              <a:gd name="connsiteX10" fmla="*/ 1123705 w 11947795"/>
              <a:gd name="connsiteY10" fmla="*/ 182310 h 6858000"/>
              <a:gd name="connsiteX11" fmla="*/ 0 w 11947795"/>
              <a:gd name="connsiteY11" fmla="*/ 1808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47795" h="6858000">
                <a:moveTo>
                  <a:pt x="0" y="0"/>
                </a:moveTo>
                <a:lnTo>
                  <a:pt x="11947795" y="0"/>
                </a:lnTo>
                <a:cubicBezTo>
                  <a:pt x="11947795" y="2285988"/>
                  <a:pt x="11947795" y="4571987"/>
                  <a:pt x="11947795" y="6858000"/>
                </a:cubicBezTo>
                <a:cubicBezTo>
                  <a:pt x="11118671" y="6857988"/>
                  <a:pt x="10289003" y="6857988"/>
                  <a:pt x="9459333" y="6857988"/>
                </a:cubicBezTo>
                <a:cubicBezTo>
                  <a:pt x="9459372" y="4849433"/>
                  <a:pt x="9460299" y="2840890"/>
                  <a:pt x="9458015" y="832335"/>
                </a:cubicBezTo>
                <a:cubicBezTo>
                  <a:pt x="9457800" y="638931"/>
                  <a:pt x="9359867" y="488131"/>
                  <a:pt x="9205430" y="375180"/>
                </a:cubicBezTo>
                <a:cubicBezTo>
                  <a:pt x="9073323" y="278561"/>
                  <a:pt x="8921320" y="229529"/>
                  <a:pt x="8761189" y="210991"/>
                </a:cubicBezTo>
                <a:cubicBezTo>
                  <a:pt x="8638618" y="196789"/>
                  <a:pt x="8514475" y="191324"/>
                  <a:pt x="8390990" y="190753"/>
                </a:cubicBezTo>
                <a:cubicBezTo>
                  <a:pt x="7622710" y="187292"/>
                  <a:pt x="6854428" y="185949"/>
                  <a:pt x="6086133" y="184591"/>
                </a:cubicBezTo>
                <a:cubicBezTo>
                  <a:pt x="5527348" y="183603"/>
                  <a:pt x="4968563" y="183501"/>
                  <a:pt x="4409778" y="183286"/>
                </a:cubicBezTo>
                <a:cubicBezTo>
                  <a:pt x="3314425" y="182867"/>
                  <a:pt x="2219059" y="182779"/>
                  <a:pt x="1123705" y="182310"/>
                </a:cubicBezTo>
                <a:lnTo>
                  <a:pt x="0" y="180888"/>
                </a:lnTo>
                <a:close/>
              </a:path>
            </a:pathLst>
          </a:custGeom>
          <a:gradFill>
            <a:gsLst>
              <a:gs pos="57000">
                <a:schemeClr val="accent3">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Freeform: Shape 7">
            <a:extLst>
              <a:ext uri="{FF2B5EF4-FFF2-40B4-BE49-F238E27FC236}">
                <a16:creationId xmlns:a16="http://schemas.microsoft.com/office/drawing/2014/main" xmlns="" id="{303C47CC-4571-A6AF-FA61-F3990E3CE4ED}"/>
              </a:ext>
            </a:extLst>
          </p:cNvPr>
          <p:cNvSpPr/>
          <p:nvPr/>
        </p:nvSpPr>
        <p:spPr>
          <a:xfrm>
            <a:off x="-60590" y="10098"/>
            <a:ext cx="12034091" cy="6858000"/>
          </a:xfrm>
          <a:custGeom>
            <a:avLst/>
            <a:gdLst>
              <a:gd name="connsiteX0" fmla="*/ 0 w 12034091"/>
              <a:gd name="connsiteY0" fmla="*/ 0 h 6858000"/>
              <a:gd name="connsiteX1" fmla="*/ 12034091 w 12034091"/>
              <a:gd name="connsiteY1" fmla="*/ 0 h 6858000"/>
              <a:gd name="connsiteX2" fmla="*/ 12034091 w 12034091"/>
              <a:gd name="connsiteY2" fmla="*/ 6858000 h 6858000"/>
              <a:gd name="connsiteX3" fmla="*/ 9545629 w 12034091"/>
              <a:gd name="connsiteY3" fmla="*/ 6857988 h 6858000"/>
              <a:gd name="connsiteX4" fmla="*/ 9544311 w 12034091"/>
              <a:gd name="connsiteY4" fmla="*/ 832335 h 6858000"/>
              <a:gd name="connsiteX5" fmla="*/ 9291726 w 12034091"/>
              <a:gd name="connsiteY5" fmla="*/ 375180 h 6858000"/>
              <a:gd name="connsiteX6" fmla="*/ 8847485 w 12034091"/>
              <a:gd name="connsiteY6" fmla="*/ 210991 h 6858000"/>
              <a:gd name="connsiteX7" fmla="*/ 8477286 w 12034091"/>
              <a:gd name="connsiteY7" fmla="*/ 190753 h 6858000"/>
              <a:gd name="connsiteX8" fmla="*/ 6172429 w 12034091"/>
              <a:gd name="connsiteY8" fmla="*/ 184591 h 6858000"/>
              <a:gd name="connsiteX9" fmla="*/ 4496074 w 12034091"/>
              <a:gd name="connsiteY9" fmla="*/ 183286 h 6858000"/>
              <a:gd name="connsiteX10" fmla="*/ 1210002 w 12034091"/>
              <a:gd name="connsiteY10" fmla="*/ 182310 h 6858000"/>
              <a:gd name="connsiteX11" fmla="*/ 0 w 12034091"/>
              <a:gd name="connsiteY11" fmla="*/ 1807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4091" h="6858000">
                <a:moveTo>
                  <a:pt x="0" y="0"/>
                </a:moveTo>
                <a:lnTo>
                  <a:pt x="12034091" y="0"/>
                </a:lnTo>
                <a:cubicBezTo>
                  <a:pt x="12034091" y="2285988"/>
                  <a:pt x="12034091" y="4571987"/>
                  <a:pt x="12034091" y="6858000"/>
                </a:cubicBezTo>
                <a:cubicBezTo>
                  <a:pt x="11204967" y="6857988"/>
                  <a:pt x="10375299" y="6857988"/>
                  <a:pt x="9545629" y="6857988"/>
                </a:cubicBezTo>
                <a:cubicBezTo>
                  <a:pt x="9545668" y="4849433"/>
                  <a:pt x="9546595" y="2840890"/>
                  <a:pt x="9544311" y="832335"/>
                </a:cubicBezTo>
                <a:cubicBezTo>
                  <a:pt x="9544096" y="638931"/>
                  <a:pt x="9446163" y="488131"/>
                  <a:pt x="9291726" y="375180"/>
                </a:cubicBezTo>
                <a:cubicBezTo>
                  <a:pt x="9159619" y="278561"/>
                  <a:pt x="9007616" y="229529"/>
                  <a:pt x="8847485" y="210991"/>
                </a:cubicBezTo>
                <a:cubicBezTo>
                  <a:pt x="8724914" y="196789"/>
                  <a:pt x="8600771" y="191324"/>
                  <a:pt x="8477286" y="190753"/>
                </a:cubicBezTo>
                <a:cubicBezTo>
                  <a:pt x="7709006" y="187292"/>
                  <a:pt x="6940724" y="185949"/>
                  <a:pt x="6172429" y="184591"/>
                </a:cubicBezTo>
                <a:cubicBezTo>
                  <a:pt x="5613644" y="183603"/>
                  <a:pt x="5054859" y="183501"/>
                  <a:pt x="4496074" y="183286"/>
                </a:cubicBezTo>
                <a:cubicBezTo>
                  <a:pt x="3400721" y="182867"/>
                  <a:pt x="2305355" y="182779"/>
                  <a:pt x="1210002" y="182310"/>
                </a:cubicBezTo>
                <a:lnTo>
                  <a:pt x="0" y="180778"/>
                </a:lnTo>
                <a:close/>
              </a:path>
            </a:pathLst>
          </a:custGeom>
          <a:gradFill>
            <a:gsLst>
              <a:gs pos="61000">
                <a:schemeClr val="accent6">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Freeform: Shape 8">
            <a:extLst>
              <a:ext uri="{FF2B5EF4-FFF2-40B4-BE49-F238E27FC236}">
                <a16:creationId xmlns:a16="http://schemas.microsoft.com/office/drawing/2014/main" xmlns="" id="{F62E7C11-C6A4-D196-8A71-A0392E17A0E4}"/>
              </a:ext>
            </a:extLst>
          </p:cNvPr>
          <p:cNvSpPr/>
          <p:nvPr/>
        </p:nvSpPr>
        <p:spPr>
          <a:xfrm>
            <a:off x="-60590" y="11936"/>
            <a:ext cx="12113047" cy="6858000"/>
          </a:xfrm>
          <a:custGeom>
            <a:avLst/>
            <a:gdLst>
              <a:gd name="connsiteX0" fmla="*/ 0 w 12113047"/>
              <a:gd name="connsiteY0" fmla="*/ 0 h 6858000"/>
              <a:gd name="connsiteX1" fmla="*/ 12113047 w 12113047"/>
              <a:gd name="connsiteY1" fmla="*/ 0 h 6858000"/>
              <a:gd name="connsiteX2" fmla="*/ 12113047 w 12113047"/>
              <a:gd name="connsiteY2" fmla="*/ 6858000 h 6858000"/>
              <a:gd name="connsiteX3" fmla="*/ 9624585 w 12113047"/>
              <a:gd name="connsiteY3" fmla="*/ 6857988 h 6858000"/>
              <a:gd name="connsiteX4" fmla="*/ 9623267 w 12113047"/>
              <a:gd name="connsiteY4" fmla="*/ 832335 h 6858000"/>
              <a:gd name="connsiteX5" fmla="*/ 9370682 w 12113047"/>
              <a:gd name="connsiteY5" fmla="*/ 375180 h 6858000"/>
              <a:gd name="connsiteX6" fmla="*/ 8926441 w 12113047"/>
              <a:gd name="connsiteY6" fmla="*/ 210991 h 6858000"/>
              <a:gd name="connsiteX7" fmla="*/ 8556242 w 12113047"/>
              <a:gd name="connsiteY7" fmla="*/ 190753 h 6858000"/>
              <a:gd name="connsiteX8" fmla="*/ 6251385 w 12113047"/>
              <a:gd name="connsiteY8" fmla="*/ 184591 h 6858000"/>
              <a:gd name="connsiteX9" fmla="*/ 4575030 w 12113047"/>
              <a:gd name="connsiteY9" fmla="*/ 183286 h 6858000"/>
              <a:gd name="connsiteX10" fmla="*/ 1288958 w 12113047"/>
              <a:gd name="connsiteY10" fmla="*/ 182309 h 6858000"/>
              <a:gd name="connsiteX11" fmla="*/ 0 w 12113047"/>
              <a:gd name="connsiteY11" fmla="*/ 1806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3047" h="6858000">
                <a:moveTo>
                  <a:pt x="0" y="0"/>
                </a:moveTo>
                <a:lnTo>
                  <a:pt x="12113047" y="0"/>
                </a:lnTo>
                <a:cubicBezTo>
                  <a:pt x="12113047" y="2285988"/>
                  <a:pt x="12113047" y="4571987"/>
                  <a:pt x="12113047" y="6858000"/>
                </a:cubicBezTo>
                <a:cubicBezTo>
                  <a:pt x="11283923" y="6857988"/>
                  <a:pt x="10454255" y="6857988"/>
                  <a:pt x="9624585" y="6857988"/>
                </a:cubicBezTo>
                <a:cubicBezTo>
                  <a:pt x="9624624" y="4849433"/>
                  <a:pt x="9625551" y="2840890"/>
                  <a:pt x="9623267" y="832335"/>
                </a:cubicBezTo>
                <a:cubicBezTo>
                  <a:pt x="9623052" y="638931"/>
                  <a:pt x="9525119" y="488131"/>
                  <a:pt x="9370682" y="375180"/>
                </a:cubicBezTo>
                <a:cubicBezTo>
                  <a:pt x="9238575" y="278561"/>
                  <a:pt x="9086572" y="229529"/>
                  <a:pt x="8926441" y="210991"/>
                </a:cubicBezTo>
                <a:cubicBezTo>
                  <a:pt x="8803870" y="196789"/>
                  <a:pt x="8679727" y="191324"/>
                  <a:pt x="8556242" y="190753"/>
                </a:cubicBezTo>
                <a:cubicBezTo>
                  <a:pt x="7787962" y="187292"/>
                  <a:pt x="7019680" y="185948"/>
                  <a:pt x="6251385" y="184591"/>
                </a:cubicBezTo>
                <a:cubicBezTo>
                  <a:pt x="5692600" y="183603"/>
                  <a:pt x="5133815" y="183501"/>
                  <a:pt x="4575030" y="183286"/>
                </a:cubicBezTo>
                <a:cubicBezTo>
                  <a:pt x="3479677" y="182867"/>
                  <a:pt x="2384311" y="182778"/>
                  <a:pt x="1288958" y="182309"/>
                </a:cubicBezTo>
                <a:lnTo>
                  <a:pt x="0" y="180678"/>
                </a:lnTo>
                <a:close/>
              </a:path>
            </a:pathLst>
          </a:custGeom>
          <a:gradFill>
            <a:gsLst>
              <a:gs pos="72000">
                <a:schemeClr val="accent4"/>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0" name="Graphic 4">
            <a:extLst>
              <a:ext uri="{FF2B5EF4-FFF2-40B4-BE49-F238E27FC236}">
                <a16:creationId xmlns:a16="http://schemas.microsoft.com/office/drawing/2014/main" xmlns="" id="{59DB46BE-2BC9-BD01-F8A9-E6B92B4D833B}"/>
              </a:ext>
            </a:extLst>
          </p:cNvPr>
          <p:cNvSpPr/>
          <p:nvPr/>
        </p:nvSpPr>
        <p:spPr>
          <a:xfrm>
            <a:off x="-60591" y="-76200"/>
            <a:ext cx="12291153" cy="6968169"/>
          </a:xfrm>
          <a:custGeom>
            <a:avLst/>
            <a:gdLst>
              <a:gd name="connsiteX0" fmla="*/ 9762032 w 12265493"/>
              <a:gd name="connsiteY0" fmla="*/ 6799591 h 6799603"/>
              <a:gd name="connsiteX1" fmla="*/ 9760706 w 12265493"/>
              <a:gd name="connsiteY1" fmla="*/ 825247 h 6799603"/>
              <a:gd name="connsiteX2" fmla="*/ 9506598 w 12265493"/>
              <a:gd name="connsiteY2" fmla="*/ 371985 h 6799603"/>
              <a:gd name="connsiteX3" fmla="*/ 9059679 w 12265493"/>
              <a:gd name="connsiteY3" fmla="*/ 209194 h 6799603"/>
              <a:gd name="connsiteX4" fmla="*/ 8687249 w 12265493"/>
              <a:gd name="connsiteY4" fmla="*/ 189129 h 6799603"/>
              <a:gd name="connsiteX5" fmla="*/ 6368498 w 12265493"/>
              <a:gd name="connsiteY5" fmla="*/ 183019 h 6799603"/>
              <a:gd name="connsiteX6" fmla="*/ 4682038 w 12265493"/>
              <a:gd name="connsiteY6" fmla="*/ 181725 h 6799603"/>
              <a:gd name="connsiteX7" fmla="*/ 1376157 w 12265493"/>
              <a:gd name="connsiteY7" fmla="*/ 180757 h 6799603"/>
              <a:gd name="connsiteX8" fmla="*/ 34699 w 12265493"/>
              <a:gd name="connsiteY8" fmla="*/ 179084 h 6799603"/>
              <a:gd name="connsiteX9" fmla="*/ 0 w 12265493"/>
              <a:gd name="connsiteY9" fmla="*/ 176268 h 6799603"/>
              <a:gd name="connsiteX10" fmla="*/ 0 w 12265493"/>
              <a:gd name="connsiteY10" fmla="*/ 0 h 6799603"/>
              <a:gd name="connsiteX11" fmla="*/ 12265494 w 12265493"/>
              <a:gd name="connsiteY11" fmla="*/ 0 h 6799603"/>
              <a:gd name="connsiteX12" fmla="*/ 12265494 w 12265493"/>
              <a:gd name="connsiteY12" fmla="*/ 6799603 h 6799603"/>
              <a:gd name="connsiteX13" fmla="*/ 9762032 w 12265493"/>
              <a:gd name="connsiteY13" fmla="*/ 6799591 h 6799603"/>
              <a:gd name="connsiteX0" fmla="*/ 9762032 w 12265494"/>
              <a:gd name="connsiteY0" fmla="*/ 6865129 h 6865141"/>
              <a:gd name="connsiteX1" fmla="*/ 9760706 w 12265494"/>
              <a:gd name="connsiteY1" fmla="*/ 890785 h 6865141"/>
              <a:gd name="connsiteX2" fmla="*/ 9506598 w 12265494"/>
              <a:gd name="connsiteY2" fmla="*/ 437523 h 6865141"/>
              <a:gd name="connsiteX3" fmla="*/ 9059679 w 12265494"/>
              <a:gd name="connsiteY3" fmla="*/ 274732 h 6865141"/>
              <a:gd name="connsiteX4" fmla="*/ 8687249 w 12265494"/>
              <a:gd name="connsiteY4" fmla="*/ 254667 h 6865141"/>
              <a:gd name="connsiteX5" fmla="*/ 6368498 w 12265494"/>
              <a:gd name="connsiteY5" fmla="*/ 248557 h 6865141"/>
              <a:gd name="connsiteX6" fmla="*/ 4682038 w 12265494"/>
              <a:gd name="connsiteY6" fmla="*/ 247263 h 6865141"/>
              <a:gd name="connsiteX7" fmla="*/ 1376157 w 12265494"/>
              <a:gd name="connsiteY7" fmla="*/ 246295 h 6865141"/>
              <a:gd name="connsiteX8" fmla="*/ 34699 w 12265494"/>
              <a:gd name="connsiteY8" fmla="*/ 244622 h 6865141"/>
              <a:gd name="connsiteX9" fmla="*/ 0 w 12265494"/>
              <a:gd name="connsiteY9" fmla="*/ 241806 h 6865141"/>
              <a:gd name="connsiteX10" fmla="*/ 0 w 12265494"/>
              <a:gd name="connsiteY10" fmla="*/ 65538 h 6865141"/>
              <a:gd name="connsiteX11" fmla="*/ 12265494 w 12265494"/>
              <a:gd name="connsiteY11" fmla="*/ 0 h 6865141"/>
              <a:gd name="connsiteX12" fmla="*/ 12265494 w 12265494"/>
              <a:gd name="connsiteY12" fmla="*/ 6865141 h 6865141"/>
              <a:gd name="connsiteX13" fmla="*/ 9762032 w 12265494"/>
              <a:gd name="connsiteY13" fmla="*/ 6865129 h 6865141"/>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11083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320910"/>
              <a:gd name="connsiteY0" fmla="*/ 6886975 h 6886987"/>
              <a:gd name="connsiteX1" fmla="*/ 9760706 w 12320910"/>
              <a:gd name="connsiteY1" fmla="*/ 912631 h 6886987"/>
              <a:gd name="connsiteX2" fmla="*/ 9506598 w 12320910"/>
              <a:gd name="connsiteY2" fmla="*/ 459369 h 6886987"/>
              <a:gd name="connsiteX3" fmla="*/ 9059679 w 12320910"/>
              <a:gd name="connsiteY3" fmla="*/ 296578 h 6886987"/>
              <a:gd name="connsiteX4" fmla="*/ 8687249 w 12320910"/>
              <a:gd name="connsiteY4" fmla="*/ 276513 h 6886987"/>
              <a:gd name="connsiteX5" fmla="*/ 6368498 w 12320910"/>
              <a:gd name="connsiteY5" fmla="*/ 270403 h 6886987"/>
              <a:gd name="connsiteX6" fmla="*/ 4682038 w 12320910"/>
              <a:gd name="connsiteY6" fmla="*/ 269109 h 6886987"/>
              <a:gd name="connsiteX7" fmla="*/ 1376157 w 12320910"/>
              <a:gd name="connsiteY7" fmla="*/ 268141 h 6886987"/>
              <a:gd name="connsiteX8" fmla="*/ 34699 w 12320910"/>
              <a:gd name="connsiteY8" fmla="*/ 266468 h 6886987"/>
              <a:gd name="connsiteX9" fmla="*/ 0 w 12320910"/>
              <a:gd name="connsiteY9" fmla="*/ 263652 h 6886987"/>
              <a:gd name="connsiteX10" fmla="*/ 0 w 12320910"/>
              <a:gd name="connsiteY10" fmla="*/ 0 h 6886987"/>
              <a:gd name="connsiteX11" fmla="*/ 12320910 w 12320910"/>
              <a:gd name="connsiteY11" fmla="*/ 0 h 6886987"/>
              <a:gd name="connsiteX12" fmla="*/ 12265494 w 12320910"/>
              <a:gd name="connsiteY12" fmla="*/ 6886987 h 6886987"/>
              <a:gd name="connsiteX13" fmla="*/ 9762032 w 12320910"/>
              <a:gd name="connsiteY13" fmla="*/ 6886975 h 6886987"/>
              <a:gd name="connsiteX0" fmla="*/ 9762032 w 12365244"/>
              <a:gd name="connsiteY0" fmla="*/ 6886975 h 6908833"/>
              <a:gd name="connsiteX1" fmla="*/ 9760706 w 12365244"/>
              <a:gd name="connsiteY1" fmla="*/ 912631 h 6908833"/>
              <a:gd name="connsiteX2" fmla="*/ 9506598 w 12365244"/>
              <a:gd name="connsiteY2" fmla="*/ 459369 h 6908833"/>
              <a:gd name="connsiteX3" fmla="*/ 9059679 w 12365244"/>
              <a:gd name="connsiteY3" fmla="*/ 296578 h 6908833"/>
              <a:gd name="connsiteX4" fmla="*/ 8687249 w 12365244"/>
              <a:gd name="connsiteY4" fmla="*/ 276513 h 6908833"/>
              <a:gd name="connsiteX5" fmla="*/ 6368498 w 12365244"/>
              <a:gd name="connsiteY5" fmla="*/ 270403 h 6908833"/>
              <a:gd name="connsiteX6" fmla="*/ 4682038 w 12365244"/>
              <a:gd name="connsiteY6" fmla="*/ 269109 h 6908833"/>
              <a:gd name="connsiteX7" fmla="*/ 1376157 w 12365244"/>
              <a:gd name="connsiteY7" fmla="*/ 268141 h 6908833"/>
              <a:gd name="connsiteX8" fmla="*/ 34699 w 12365244"/>
              <a:gd name="connsiteY8" fmla="*/ 266468 h 6908833"/>
              <a:gd name="connsiteX9" fmla="*/ 0 w 12365244"/>
              <a:gd name="connsiteY9" fmla="*/ 263652 h 6908833"/>
              <a:gd name="connsiteX10" fmla="*/ 0 w 12365244"/>
              <a:gd name="connsiteY10" fmla="*/ 0 h 6908833"/>
              <a:gd name="connsiteX11" fmla="*/ 12320910 w 12365244"/>
              <a:gd name="connsiteY11" fmla="*/ 0 h 6908833"/>
              <a:gd name="connsiteX12" fmla="*/ 12365244 w 12365244"/>
              <a:gd name="connsiteY12" fmla="*/ 6908833 h 6908833"/>
              <a:gd name="connsiteX13" fmla="*/ 9762032 w 12365244"/>
              <a:gd name="connsiteY13" fmla="*/ 6886975 h 690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5244" h="6908833">
                <a:moveTo>
                  <a:pt x="9762032" y="6886975"/>
                </a:moveTo>
                <a:cubicBezTo>
                  <a:pt x="9762071" y="4895523"/>
                  <a:pt x="9763003" y="2904083"/>
                  <a:pt x="9760706" y="912631"/>
                </a:cubicBezTo>
                <a:cubicBezTo>
                  <a:pt x="9760489" y="720874"/>
                  <a:pt x="9661966" y="571358"/>
                  <a:pt x="9506598" y="459369"/>
                </a:cubicBezTo>
                <a:cubicBezTo>
                  <a:pt x="9373695" y="363573"/>
                  <a:pt x="9220776" y="314958"/>
                  <a:pt x="9059679" y="296578"/>
                </a:cubicBezTo>
                <a:cubicBezTo>
                  <a:pt x="8936369" y="282497"/>
                  <a:pt x="8811478" y="277079"/>
                  <a:pt x="8687249" y="276513"/>
                </a:cubicBezTo>
                <a:lnTo>
                  <a:pt x="6368498" y="270403"/>
                </a:lnTo>
                <a:lnTo>
                  <a:pt x="4682038" y="269109"/>
                </a:lnTo>
                <a:lnTo>
                  <a:pt x="1376157" y="268141"/>
                </a:lnTo>
                <a:lnTo>
                  <a:pt x="34699" y="266468"/>
                </a:lnTo>
                <a:cubicBezTo>
                  <a:pt x="23129" y="266456"/>
                  <a:pt x="11571" y="264633"/>
                  <a:pt x="0" y="263652"/>
                </a:cubicBezTo>
                <a:lnTo>
                  <a:pt x="0" y="0"/>
                </a:lnTo>
                <a:lnTo>
                  <a:pt x="12320910" y="0"/>
                </a:lnTo>
                <a:lnTo>
                  <a:pt x="12365244" y="6908833"/>
                </a:lnTo>
                <a:lnTo>
                  <a:pt x="9762032" y="6886975"/>
                </a:lnTo>
                <a:close/>
              </a:path>
            </a:pathLst>
          </a:custGeom>
          <a:gradFill>
            <a:gsLst>
              <a:gs pos="79000">
                <a:schemeClr val="bg2">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p>
        </p:txBody>
      </p:sp>
      <p:graphicFrame>
        <p:nvGraphicFramePr>
          <p:cNvPr id="12" name="Content Placeholder 6">
            <a:extLst>
              <a:ext uri="{FF2B5EF4-FFF2-40B4-BE49-F238E27FC236}">
                <a16:creationId xmlns:a16="http://schemas.microsoft.com/office/drawing/2014/main" xmlns="" id="{C965B00F-D370-3E61-F220-64FF08CA8ABB}"/>
              </a:ext>
            </a:extLst>
          </p:cNvPr>
          <p:cNvGraphicFramePr>
            <a:graphicFrameLocks/>
          </p:cNvGraphicFramePr>
          <p:nvPr>
            <p:extLst>
              <p:ext uri="{D42A27DB-BD31-4B8C-83A1-F6EECF244321}">
                <p14:modId xmlns:p14="http://schemas.microsoft.com/office/powerpoint/2010/main" xmlns="" val="2192630479"/>
              </p:ext>
            </p:extLst>
          </p:nvPr>
        </p:nvGraphicFramePr>
        <p:xfrm>
          <a:off x="6629400" y="3276600"/>
          <a:ext cx="3886200" cy="327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20">
            <a:extLst>
              <a:ext uri="{FF2B5EF4-FFF2-40B4-BE49-F238E27FC236}">
                <a16:creationId xmlns:a16="http://schemas.microsoft.com/office/drawing/2014/main" xmlns="" id="{77AE11CB-4CF4-A311-2A45-D44EA3AF71D1}"/>
              </a:ext>
            </a:extLst>
          </p:cNvPr>
          <p:cNvPicPr>
            <a:picLocks noChangeAspect="1"/>
          </p:cNvPicPr>
          <p:nvPr/>
        </p:nvPicPr>
        <p:blipFill>
          <a:blip r:embed="rId8" cstate="print"/>
          <a:stretch>
            <a:fillRect/>
          </a:stretch>
        </p:blipFill>
        <p:spPr>
          <a:xfrm>
            <a:off x="7924800" y="0"/>
            <a:ext cx="6601553" cy="4542693"/>
          </a:xfrm>
          <a:prstGeom prst="rect">
            <a:avLst/>
          </a:prstGeom>
        </p:spPr>
      </p:pic>
      <p:pic>
        <p:nvPicPr>
          <p:cNvPr id="13" name="Picture 12">
            <a:extLst>
              <a:ext uri="{FF2B5EF4-FFF2-40B4-BE49-F238E27FC236}">
                <a16:creationId xmlns:a16="http://schemas.microsoft.com/office/drawing/2014/main" xmlns="" id="{16C09072-18D8-F000-8598-29401D4C470E}"/>
              </a:ext>
            </a:extLst>
          </p:cNvPr>
          <p:cNvPicPr>
            <a:picLocks noChangeAspect="1"/>
          </p:cNvPicPr>
          <p:nvPr/>
        </p:nvPicPr>
        <p:blipFill>
          <a:blip r:embed="rId9" cstate="print">
            <a:duotone>
              <a:schemeClr val="accent2">
                <a:shade val="45000"/>
                <a:satMod val="135000"/>
              </a:schemeClr>
              <a:prstClr val="white"/>
            </a:duotone>
          </a:blip>
          <a:stretch>
            <a:fillRect/>
          </a:stretch>
        </p:blipFill>
        <p:spPr>
          <a:xfrm rot="15859011" flipH="1">
            <a:off x="391033" y="616804"/>
            <a:ext cx="671589" cy="1059707"/>
          </a:xfrm>
          <a:prstGeom prst="rect">
            <a:avLst/>
          </a:prstGeom>
        </p:spPr>
      </p:pic>
      <p:pic>
        <p:nvPicPr>
          <p:cNvPr id="14" name="Picture 13">
            <a:extLst>
              <a:ext uri="{FF2B5EF4-FFF2-40B4-BE49-F238E27FC236}">
                <a16:creationId xmlns:a16="http://schemas.microsoft.com/office/drawing/2014/main" xmlns="" id="{5FD790A7-D2C7-FA3E-FF84-9ACD4B290776}"/>
              </a:ext>
            </a:extLst>
          </p:cNvPr>
          <p:cNvPicPr>
            <a:picLocks noChangeAspect="1"/>
          </p:cNvPicPr>
          <p:nvPr/>
        </p:nvPicPr>
        <p:blipFill>
          <a:blip r:embed="rId9" cstate="print">
            <a:duotone>
              <a:schemeClr val="accent4">
                <a:shade val="45000"/>
                <a:satMod val="135000"/>
              </a:schemeClr>
              <a:prstClr val="white"/>
            </a:duotone>
          </a:blip>
          <a:stretch>
            <a:fillRect/>
          </a:stretch>
        </p:blipFill>
        <p:spPr>
          <a:xfrm rot="16713161" flipH="1">
            <a:off x="466705" y="2395605"/>
            <a:ext cx="671589" cy="1059707"/>
          </a:xfrm>
          <a:prstGeom prst="rect">
            <a:avLst/>
          </a:prstGeom>
        </p:spPr>
      </p:pic>
      <p:sp>
        <p:nvSpPr>
          <p:cNvPr id="15" name="Text Placeholder 8">
            <a:extLst>
              <a:ext uri="{FF2B5EF4-FFF2-40B4-BE49-F238E27FC236}">
                <a16:creationId xmlns:a16="http://schemas.microsoft.com/office/drawing/2014/main" xmlns="" id="{943A2E3B-11D0-8292-A4DD-8669D8392337}"/>
              </a:ext>
            </a:extLst>
          </p:cNvPr>
          <p:cNvSpPr txBox="1">
            <a:spLocks/>
          </p:cNvSpPr>
          <p:nvPr/>
        </p:nvSpPr>
        <p:spPr>
          <a:xfrm>
            <a:off x="552139" y="2065336"/>
            <a:ext cx="3807884" cy="1341111"/>
          </a:xfrm>
          <a:prstGeom prst="rect">
            <a:avLst/>
          </a:prstGeom>
        </p:spPr>
        <p:txBody>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20000"/>
              </a:lnSpc>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6" name="Text Placeholder 8">
            <a:extLst>
              <a:ext uri="{FF2B5EF4-FFF2-40B4-BE49-F238E27FC236}">
                <a16:creationId xmlns:a16="http://schemas.microsoft.com/office/drawing/2014/main" xmlns="" id="{D3723B27-1697-ABE8-9C09-9E144FE7F2AE}"/>
              </a:ext>
            </a:extLst>
          </p:cNvPr>
          <p:cNvSpPr txBox="1">
            <a:spLocks/>
          </p:cNvSpPr>
          <p:nvPr/>
        </p:nvSpPr>
        <p:spPr>
          <a:xfrm>
            <a:off x="304800" y="3810000"/>
            <a:ext cx="3807884" cy="1341111"/>
          </a:xfrm>
          <a:prstGeom prst="rect">
            <a:avLst/>
          </a:prstGeom>
        </p:spPr>
        <p:txBody>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20000"/>
              </a:lnSpc>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7" name="Text Placeholder 8">
            <a:extLst>
              <a:ext uri="{FF2B5EF4-FFF2-40B4-BE49-F238E27FC236}">
                <a16:creationId xmlns:a16="http://schemas.microsoft.com/office/drawing/2014/main" xmlns="" id="{2C28CDE7-43F1-FC9A-5FAE-E41274E5877B}"/>
              </a:ext>
            </a:extLst>
          </p:cNvPr>
          <p:cNvSpPr txBox="1">
            <a:spLocks/>
          </p:cNvSpPr>
          <p:nvPr/>
        </p:nvSpPr>
        <p:spPr>
          <a:xfrm>
            <a:off x="552139" y="5516889"/>
            <a:ext cx="3807884" cy="1341111"/>
          </a:xfrm>
          <a:prstGeom prst="rect">
            <a:avLst/>
          </a:prstGeom>
        </p:spPr>
        <p:txBody>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20000"/>
              </a:lnSpc>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xmlns="" id="{D377BC49-2ACD-AB80-2FD0-669D33999B34}"/>
              </a:ext>
            </a:extLst>
          </p:cNvPr>
          <p:cNvPicPr>
            <a:picLocks noChangeAspect="1"/>
          </p:cNvPicPr>
          <p:nvPr/>
        </p:nvPicPr>
        <p:blipFill>
          <a:blip r:embed="rId9" cstate="print">
            <a:duotone>
              <a:schemeClr val="accent3">
                <a:shade val="45000"/>
                <a:satMod val="135000"/>
              </a:schemeClr>
              <a:prstClr val="white"/>
            </a:duotone>
          </a:blip>
          <a:stretch>
            <a:fillRect/>
          </a:stretch>
        </p:blipFill>
        <p:spPr>
          <a:xfrm rot="15477900" flipH="1">
            <a:off x="557230" y="4252440"/>
            <a:ext cx="671589" cy="1059707"/>
          </a:xfrm>
          <a:prstGeom prst="rect">
            <a:avLst/>
          </a:prstGeom>
        </p:spPr>
      </p:pic>
      <p:sp>
        <p:nvSpPr>
          <p:cNvPr id="19" name="18 - Ορθογώνιο"/>
          <p:cNvSpPr/>
          <p:nvPr/>
        </p:nvSpPr>
        <p:spPr>
          <a:xfrm>
            <a:off x="1219200" y="0"/>
            <a:ext cx="9677400" cy="3754874"/>
          </a:xfrm>
          <a:prstGeom prst="rect">
            <a:avLst/>
          </a:prstGeom>
        </p:spPr>
        <p:txBody>
          <a:bodyPr wrap="square">
            <a:spAutoFit/>
          </a:bodyPr>
          <a:lstStyle/>
          <a:p>
            <a:r>
              <a:rPr lang="el-GR" sz="1400" dirty="0" smtClean="0">
                <a:latin typeface="Cavolini" charset="0"/>
                <a:cs typeface="Cavolini" charset="0"/>
              </a:rPr>
              <a:t>Στο τέλος του </a:t>
            </a:r>
            <a:r>
              <a:rPr lang="el-GR" sz="1400" dirty="0" err="1" smtClean="0">
                <a:latin typeface="Cavolini" charset="0"/>
                <a:cs typeface="Cavolini" charset="0"/>
              </a:rPr>
              <a:t>α΄</a:t>
            </a:r>
            <a:r>
              <a:rPr lang="el-GR" sz="1400" dirty="0" smtClean="0">
                <a:latin typeface="Cavolini" charset="0"/>
                <a:cs typeface="Cavolini" charset="0"/>
              </a:rPr>
              <a:t> τετραμήνου έγινε αποτίμηση του συστήματος από την</a:t>
            </a:r>
          </a:p>
          <a:p>
            <a:r>
              <a:rPr lang="el-GR" sz="1400" dirty="0" smtClean="0">
                <a:latin typeface="Cavolini" charset="0"/>
                <a:cs typeface="Cavolini" charset="0"/>
              </a:rPr>
              <a:t>ολομέλεια- γενική συνέλευση του τμήματος με συζήτηση – </a:t>
            </a:r>
            <a:r>
              <a:rPr lang="el-GR" sz="1400" dirty="0" err="1" smtClean="0">
                <a:latin typeface="Cavolini" charset="0"/>
                <a:cs typeface="Cavolini" charset="0"/>
              </a:rPr>
              <a:t>αναστοχασμό</a:t>
            </a:r>
            <a:r>
              <a:rPr lang="el-GR" sz="1400" dirty="0" smtClean="0">
                <a:latin typeface="Cavolini" charset="0"/>
                <a:cs typeface="Cavolini" charset="0"/>
              </a:rPr>
              <a:t> για</a:t>
            </a:r>
          </a:p>
          <a:p>
            <a:r>
              <a:rPr lang="el-GR" sz="1400" dirty="0" smtClean="0">
                <a:latin typeface="Cavolini" charset="0"/>
                <a:cs typeface="Cavolini" charset="0"/>
              </a:rPr>
              <a:t>την πρώτη φάση του προγράμματος.</a:t>
            </a:r>
          </a:p>
          <a:p>
            <a:r>
              <a:rPr lang="el-GR" sz="1400" dirty="0" smtClean="0">
                <a:latin typeface="Cavolini" charset="0"/>
                <a:cs typeface="Cavolini" charset="0"/>
              </a:rPr>
              <a:t>Οι μαθητές-</a:t>
            </a:r>
            <a:r>
              <a:rPr lang="el-GR" sz="1400" dirty="0" err="1" smtClean="0">
                <a:latin typeface="Cavolini" charset="0"/>
                <a:cs typeface="Cavolini" charset="0"/>
              </a:rPr>
              <a:t>τριες</a:t>
            </a:r>
            <a:r>
              <a:rPr lang="el-GR" sz="1400" dirty="0" smtClean="0">
                <a:latin typeface="Cavolini" charset="0"/>
                <a:cs typeface="Cavolini" charset="0"/>
              </a:rPr>
              <a:t> των τμημάτων που συμμετείχαν δήλωσαν ικανοποίηση και</a:t>
            </a:r>
          </a:p>
          <a:p>
            <a:r>
              <a:rPr lang="el-GR" sz="1400" b="1" dirty="0" smtClean="0">
                <a:latin typeface="Cavolini" charset="0"/>
                <a:cs typeface="Cavolini" charset="0"/>
              </a:rPr>
              <a:t>καθορίστηκαν κάποιοι επιπλέον στόχοι που ίσχυσαν από το 2</a:t>
            </a:r>
            <a:r>
              <a:rPr lang="el-GR" sz="1400" b="1" baseline="30000" dirty="0" smtClean="0">
                <a:latin typeface="Cavolini" charset="0"/>
                <a:cs typeface="Cavolini" charset="0"/>
              </a:rPr>
              <a:t>ο</a:t>
            </a:r>
            <a:r>
              <a:rPr lang="el-GR" sz="1400" b="1" dirty="0" smtClean="0">
                <a:latin typeface="Cavolini" charset="0"/>
                <a:cs typeface="Cavolini" charset="0"/>
              </a:rPr>
              <a:t> τετράμηνο και αφορούσαν στην υπευθυνότητα όλων για την κατάσταση της σχολικής αίθουσας (καθαριότητα, διακόσμηση) ,</a:t>
            </a:r>
          </a:p>
          <a:p>
            <a:r>
              <a:rPr lang="el-GR" sz="1400" b="1" dirty="0" smtClean="0">
                <a:latin typeface="Cavolini" charset="0"/>
                <a:cs typeface="Cavolini" charset="0"/>
              </a:rPr>
              <a:t>όπως και στην έγκαιρη προσέλευση κατά την έναρξη του μαθήματος</a:t>
            </a:r>
            <a:r>
              <a:rPr lang="el-GR" sz="1400" dirty="0" smtClean="0">
                <a:latin typeface="Cavolini" charset="0"/>
                <a:cs typeface="Cavolini" charset="0"/>
              </a:rPr>
              <a:t>.</a:t>
            </a:r>
          </a:p>
          <a:p>
            <a:endParaRPr lang="el-GR" sz="1400" dirty="0" smtClean="0">
              <a:latin typeface="Cavolini" charset="0"/>
              <a:cs typeface="Cavolini" charset="0"/>
            </a:endParaRPr>
          </a:p>
          <a:p>
            <a:r>
              <a:rPr lang="el-GR" sz="1400" dirty="0" smtClean="0">
                <a:latin typeface="Cavolini" charset="0"/>
                <a:cs typeface="Cavolini" charset="0"/>
              </a:rPr>
              <a:t> </a:t>
            </a:r>
            <a:r>
              <a:rPr lang="el-GR" sz="1400" b="1" dirty="0" smtClean="0">
                <a:latin typeface="Cavolini" charset="0"/>
                <a:cs typeface="Cavolini" charset="0"/>
              </a:rPr>
              <a:t>Επιπλέον ορίστηκε συνολική επιβράβευση (μία ώρα αθλητικές δραστηριότητες στην</a:t>
            </a:r>
          </a:p>
          <a:p>
            <a:r>
              <a:rPr lang="el-GR" sz="1400" b="1" dirty="0" smtClean="0">
                <a:latin typeface="Cavolini" charset="0"/>
                <a:cs typeface="Cavolini" charset="0"/>
              </a:rPr>
              <a:t>αυλή), για το τμήμα που θα συγκέντρωνε συνολικά τις περισσότερες</a:t>
            </a:r>
          </a:p>
          <a:p>
            <a:r>
              <a:rPr lang="el-GR" sz="1400" b="1" dirty="0" smtClean="0">
                <a:latin typeface="Cavolini" charset="0"/>
                <a:cs typeface="Cavolini" charset="0"/>
              </a:rPr>
              <a:t>σφραγίδες.</a:t>
            </a:r>
          </a:p>
          <a:p>
            <a:endParaRPr lang="el-GR" sz="1400" dirty="0" smtClean="0">
              <a:latin typeface="Cavolini" charset="0"/>
              <a:cs typeface="Cavolini" charset="0"/>
            </a:endParaRPr>
          </a:p>
          <a:p>
            <a:r>
              <a:rPr lang="el-GR" sz="1400" b="1" u="sng" dirty="0" smtClean="0">
                <a:latin typeface="Cavolini" charset="0"/>
                <a:cs typeface="Cavolini" charset="0"/>
              </a:rPr>
              <a:t>Στο Β’ τετράμηνο </a:t>
            </a:r>
            <a:r>
              <a:rPr lang="el-GR" sz="1400" b="1" dirty="0" smtClean="0">
                <a:latin typeface="Cavolini" charset="0"/>
                <a:cs typeface="Cavolini" charset="0"/>
              </a:rPr>
              <a:t>σε κάθε τμήμα δόθηκε από την ολομέλεια της τάξης, ο ρόλος σε κάποιο</a:t>
            </a:r>
          </a:p>
          <a:p>
            <a:r>
              <a:rPr lang="el-GR" sz="1400" b="1" dirty="0" smtClean="0">
                <a:latin typeface="Cavolini" charset="0"/>
                <a:cs typeface="Cavolini" charset="0"/>
              </a:rPr>
              <a:t>μαθητή-</a:t>
            </a:r>
            <a:r>
              <a:rPr lang="el-GR" sz="1400" b="1" dirty="0" err="1" smtClean="0">
                <a:latin typeface="Cavolini" charset="0"/>
                <a:cs typeface="Cavolini" charset="0"/>
              </a:rPr>
              <a:t>τρια</a:t>
            </a:r>
            <a:r>
              <a:rPr lang="el-GR" sz="1400" b="1" dirty="0" smtClean="0">
                <a:latin typeface="Cavolini" charset="0"/>
                <a:cs typeface="Cavolini" charset="0"/>
              </a:rPr>
              <a:t> (του πιο υπεύθυνου ή του πιο συνεργάσιμου) </a:t>
            </a:r>
            <a:r>
              <a:rPr lang="el-GR" sz="1400" dirty="0" smtClean="0">
                <a:latin typeface="Cavolini" charset="0"/>
                <a:cs typeface="Cavolini" charset="0"/>
              </a:rPr>
              <a:t>να πληροφορεί την</a:t>
            </a:r>
          </a:p>
          <a:p>
            <a:r>
              <a:rPr lang="el-GR" sz="1400" dirty="0" smtClean="0">
                <a:latin typeface="Cavolini" charset="0"/>
                <a:cs typeface="Cavolini" charset="0"/>
              </a:rPr>
              <a:t>τάξη όταν χρειάζεται να γίνει κάποια παρέμβαση, ώστε το τμήμα να πετύχει την συνολική επιβράβευση (μία ώρα αθλητικές δραστηριότητες στην αυλή</a:t>
            </a:r>
            <a:r>
              <a:rPr lang="el-GR" sz="1400" dirty="0" smtClean="0"/>
              <a:t>).</a:t>
            </a:r>
            <a:endParaRPr lang="el-GR" sz="1400" dirty="0" smtClean="0">
              <a:latin typeface="Cavolini" charset="0"/>
              <a:cs typeface="Cavolini" charset="0"/>
            </a:endParaRPr>
          </a:p>
          <a:p>
            <a:r>
              <a:rPr lang="el-GR" sz="1400" dirty="0" smtClean="0">
                <a:latin typeface="Cavolini" charset="0"/>
                <a:cs typeface="Cavolini" charset="0"/>
              </a:rPr>
              <a:t> </a:t>
            </a:r>
            <a:endParaRPr lang="el-GR" dirty="0"/>
          </a:p>
        </p:txBody>
      </p:sp>
      <p:sp>
        <p:nvSpPr>
          <p:cNvPr id="20" name="19 - Ορθογώνιο"/>
          <p:cNvSpPr/>
          <p:nvPr/>
        </p:nvSpPr>
        <p:spPr>
          <a:xfrm>
            <a:off x="1371600" y="3534013"/>
            <a:ext cx="9677400" cy="3323987"/>
          </a:xfrm>
          <a:prstGeom prst="rect">
            <a:avLst/>
          </a:prstGeom>
        </p:spPr>
        <p:txBody>
          <a:bodyPr wrap="square">
            <a:spAutoFit/>
          </a:bodyPr>
          <a:lstStyle/>
          <a:p>
            <a:r>
              <a:rPr lang="el-GR" sz="1400" dirty="0" smtClean="0">
                <a:latin typeface="Cavolini" charset="0"/>
                <a:cs typeface="Cavolini" charset="0"/>
              </a:rPr>
              <a:t>Κατά τη διάρκεια της εφαρμογής του προγράμματος υπήρξε άμεση</a:t>
            </a:r>
          </a:p>
          <a:p>
            <a:r>
              <a:rPr lang="el-GR" sz="1400" dirty="0" smtClean="0">
                <a:latin typeface="Cavolini" charset="0"/>
                <a:cs typeface="Cavolini" charset="0"/>
              </a:rPr>
              <a:t>αναγνώριση της προσδοκώμενης συμπεριφοράς και επιβράβευση με</a:t>
            </a:r>
          </a:p>
          <a:p>
            <a:r>
              <a:rPr lang="el-GR" sz="1400" dirty="0" smtClean="0">
                <a:latin typeface="Cavolini" charset="0"/>
                <a:cs typeface="Cavolini" charset="0"/>
              </a:rPr>
              <a:t>αιτιολόγηση. </a:t>
            </a:r>
            <a:r>
              <a:rPr lang="el-GR" sz="1400" b="1" dirty="0" smtClean="0">
                <a:latin typeface="Cavolini" charset="0"/>
                <a:cs typeface="Cavolini" charset="0"/>
              </a:rPr>
              <a:t>Η επιβράβευση γινόταν και στο β’ τετράμηνο με καταγραφή (σφραγίδα) στο τετράδιο</a:t>
            </a:r>
          </a:p>
          <a:p>
            <a:r>
              <a:rPr lang="el-GR" sz="1400" b="1" dirty="0" smtClean="0">
                <a:latin typeface="Cavolini" charset="0"/>
                <a:cs typeface="Cavolini" charset="0"/>
              </a:rPr>
              <a:t>του μαθητή-</a:t>
            </a:r>
            <a:r>
              <a:rPr lang="el-GR" sz="1400" b="1" dirty="0" err="1" smtClean="0">
                <a:latin typeface="Cavolini" charset="0"/>
                <a:cs typeface="Cavolini" charset="0"/>
              </a:rPr>
              <a:t>τριας</a:t>
            </a:r>
            <a:r>
              <a:rPr lang="el-GR" sz="1400" b="1" dirty="0" smtClean="0">
                <a:latin typeface="Cavolini" charset="0"/>
                <a:cs typeface="Cavolini" charset="0"/>
              </a:rPr>
              <a:t>.</a:t>
            </a:r>
          </a:p>
          <a:p>
            <a:r>
              <a:rPr lang="el-GR" sz="1400" u="sng" dirty="0" smtClean="0">
                <a:latin typeface="Cavolini" charset="0"/>
                <a:cs typeface="Cavolini" charset="0"/>
              </a:rPr>
              <a:t>Σε όλη τη διάρκεια εφαρμογής του συστήματος, από την ολομέλεια της</a:t>
            </a:r>
          </a:p>
          <a:p>
            <a:r>
              <a:rPr lang="el-GR" sz="1400" u="sng" dirty="0" smtClean="0">
                <a:latin typeface="Cavolini" charset="0"/>
                <a:cs typeface="Cavolini" charset="0"/>
              </a:rPr>
              <a:t>σχολικής τάξης υπήρχε συζήτηση-</a:t>
            </a:r>
            <a:r>
              <a:rPr lang="el-GR" sz="1400" u="sng" dirty="0" err="1" smtClean="0">
                <a:latin typeface="Cavolini" charset="0"/>
                <a:cs typeface="Cavolini" charset="0"/>
              </a:rPr>
              <a:t>αναστοχασμός</a:t>
            </a:r>
            <a:r>
              <a:rPr lang="el-GR" sz="1400" u="sng" dirty="0" smtClean="0">
                <a:latin typeface="Cavolini" charset="0"/>
                <a:cs typeface="Cavolini" charset="0"/>
              </a:rPr>
              <a:t> για την πορεία του</a:t>
            </a:r>
          </a:p>
          <a:p>
            <a:r>
              <a:rPr lang="el-GR" sz="1400" u="sng" dirty="0" smtClean="0">
                <a:latin typeface="Cavolini" charset="0"/>
                <a:cs typeface="Cavolini" charset="0"/>
              </a:rPr>
              <a:t>προγράμματος όπου αναγνωρίστηκαν κάποιες δυσκολίες στην εφαρμογή.</a:t>
            </a:r>
          </a:p>
          <a:p>
            <a:r>
              <a:rPr lang="el-GR" sz="1400" dirty="0" smtClean="0">
                <a:latin typeface="Cavolini" charset="0"/>
                <a:cs typeface="Cavolini" charset="0"/>
              </a:rPr>
              <a:t>Στο τέλος του προαναφερόμενου διαστήματος υπήρξε υλική επιβράβευση</a:t>
            </a:r>
          </a:p>
          <a:p>
            <a:r>
              <a:rPr lang="el-GR" sz="1400" dirty="0" smtClean="0">
                <a:latin typeface="Cavolini" charset="0"/>
                <a:cs typeface="Cavolini" charset="0"/>
              </a:rPr>
              <a:t>(είδη γραφικής ύλης) στους μαθητές-</a:t>
            </a:r>
            <a:r>
              <a:rPr lang="el-GR" sz="1400" dirty="0" err="1" smtClean="0">
                <a:latin typeface="Cavolini" charset="0"/>
                <a:cs typeface="Cavolini" charset="0"/>
              </a:rPr>
              <a:t>τριες</a:t>
            </a:r>
            <a:r>
              <a:rPr lang="el-GR" sz="1400" dirty="0" smtClean="0">
                <a:latin typeface="Cavolini" charset="0"/>
                <a:cs typeface="Cavolini" charset="0"/>
              </a:rPr>
              <a:t> που πέτυχαν σε μεγαλύτερο βαθμό</a:t>
            </a:r>
          </a:p>
          <a:p>
            <a:r>
              <a:rPr lang="el-GR" sz="1400" dirty="0" smtClean="0">
                <a:latin typeface="Cavolini" charset="0"/>
                <a:cs typeface="Cavolini" charset="0"/>
              </a:rPr>
              <a:t>να διατηρήσουν την επιθυμητή συμπεριφορά.</a:t>
            </a:r>
          </a:p>
          <a:p>
            <a:r>
              <a:rPr lang="el-GR" sz="1400" b="1" dirty="0" smtClean="0">
                <a:latin typeface="Cavolini" charset="0"/>
                <a:cs typeface="Cavolini" charset="0"/>
              </a:rPr>
              <a:t>Επίσης δόθηκε η ίδια επιβράβευση (είδη γραφικής ύλης), στους</a:t>
            </a:r>
          </a:p>
          <a:p>
            <a:r>
              <a:rPr lang="el-GR" sz="1400" b="1" dirty="0" err="1" smtClean="0">
                <a:latin typeface="Cavolini" charset="0"/>
                <a:cs typeface="Cavolini" charset="0"/>
              </a:rPr>
              <a:t>μαθητές–τριες</a:t>
            </a:r>
            <a:r>
              <a:rPr lang="el-GR" sz="1400" b="1" dirty="0" smtClean="0">
                <a:latin typeface="Cavolini" charset="0"/>
                <a:cs typeface="Cavolini" charset="0"/>
              </a:rPr>
              <a:t> που πέτυχαν τη μεγαλύτερη βελτίωση στην επίδοσή τους</a:t>
            </a:r>
          </a:p>
          <a:p>
            <a:r>
              <a:rPr lang="el-GR" sz="1400" b="1" dirty="0" smtClean="0">
                <a:latin typeface="Cavolini" charset="0"/>
                <a:cs typeface="Cavolini" charset="0"/>
              </a:rPr>
              <a:t>(γραπτή και προφορική) σε σχέση με αυτή του </a:t>
            </a:r>
            <a:r>
              <a:rPr lang="el-GR" sz="1400" b="1" dirty="0" err="1" smtClean="0">
                <a:latin typeface="Cavolini" charset="0"/>
                <a:cs typeface="Cavolini" charset="0"/>
              </a:rPr>
              <a:t>α΄</a:t>
            </a:r>
            <a:r>
              <a:rPr lang="el-GR" sz="1400" b="1" dirty="0" smtClean="0">
                <a:latin typeface="Cavolini" charset="0"/>
                <a:cs typeface="Cavolini" charset="0"/>
              </a:rPr>
              <a:t> τετραμήνου.</a:t>
            </a:r>
          </a:p>
          <a:p>
            <a:r>
              <a:rPr lang="el-GR" sz="1400" b="1" u="sng" dirty="0" smtClean="0">
                <a:latin typeface="Cavolini" charset="0"/>
                <a:cs typeface="Cavolini" charset="0"/>
              </a:rPr>
              <a:t>Το τμήμα που κέρδισε τη συνολική επιβράβευση είχε μία ώρα αθλητικές</a:t>
            </a:r>
          </a:p>
          <a:p>
            <a:r>
              <a:rPr lang="el-GR" sz="1400" b="1" u="sng" dirty="0" smtClean="0">
                <a:latin typeface="Cavolini" charset="0"/>
                <a:cs typeface="Cavolini" charset="0"/>
              </a:rPr>
              <a:t>δραστηριότητες στην αυλή.</a:t>
            </a:r>
            <a:endParaRPr lang="el-GR" sz="1400" b="1" u="sng" dirty="0">
              <a:latin typeface="Cavolini" charset="0"/>
              <a:cs typeface="Cavolini" charset="0"/>
            </a:endParaRPr>
          </a:p>
        </p:txBody>
      </p:sp>
    </p:spTree>
    <p:extLst>
      <p:ext uri="{BB962C8B-B14F-4D97-AF65-F5344CB8AC3E}">
        <p14:creationId xmlns:p14="http://schemas.microsoft.com/office/powerpoint/2010/main" xmlns="" val="8476614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6"/>
          <p:cNvSpPr>
            <a:spLocks noGrp="1"/>
          </p:cNvSpPr>
          <p:nvPr>
            <p:ph type="title"/>
          </p:nvPr>
        </p:nvSpPr>
        <p:spPr/>
        <p:txBody>
          <a:bodyPr/>
          <a:lstStyle/>
          <a:p>
            <a:r>
              <a:rPr lang="el-GR" dirty="0" smtClean="0">
                <a:solidFill>
                  <a:schemeClr val="accent2">
                    <a:lumMod val="75000"/>
                  </a:schemeClr>
                </a:solidFill>
              </a:rPr>
              <a:t>Στο μάθημα της φυσικής</a:t>
            </a:r>
            <a:endParaRPr lang="en-US" dirty="0">
              <a:solidFill>
                <a:schemeClr val="accent2">
                  <a:lumMod val="75000"/>
                </a:schemeClr>
              </a:solidFill>
            </a:endParaRPr>
          </a:p>
        </p:txBody>
      </p:sp>
      <p:sp>
        <p:nvSpPr>
          <p:cNvPr id="14" name="Text Placeholder 9"/>
          <p:cNvSpPr>
            <a:spLocks noGrp="1"/>
          </p:cNvSpPr>
          <p:nvPr>
            <p:ph type="body" sz="quarter" idx="13"/>
          </p:nvPr>
        </p:nvSpPr>
        <p:spPr>
          <a:xfrm>
            <a:off x="838200" y="2590800"/>
            <a:ext cx="3810000" cy="457200"/>
          </a:xfrm>
        </p:spPr>
        <p:txBody>
          <a:bodyPr>
            <a:noAutofit/>
          </a:bodyPr>
          <a:lstStyle/>
          <a:p>
            <a:r>
              <a:rPr lang="el-GR" sz="1200" b="1" dirty="0" smtClean="0">
                <a:solidFill>
                  <a:srgbClr val="C00000"/>
                </a:solidFill>
                <a:latin typeface="Cavolini" charset="0"/>
                <a:cs typeface="Cavolini" charset="0"/>
              </a:rPr>
              <a:t>     Ζωγραφίζουμε  μια χαμογελαστή </a:t>
            </a:r>
            <a:r>
              <a:rPr lang="el-GR" sz="1200" b="1" dirty="0" err="1" smtClean="0">
                <a:solidFill>
                  <a:srgbClr val="C00000"/>
                </a:solidFill>
                <a:latin typeface="Cavolini" charset="0"/>
                <a:cs typeface="Cavolini" charset="0"/>
              </a:rPr>
              <a:t>φατσούλα</a:t>
            </a:r>
            <a:r>
              <a:rPr lang="el-GR" sz="1200" b="1" dirty="0" smtClean="0">
                <a:solidFill>
                  <a:srgbClr val="C00000"/>
                </a:solidFill>
                <a:latin typeface="Cavolini" charset="0"/>
                <a:cs typeface="Cavolini" charset="0"/>
              </a:rPr>
              <a:t> δίπλα στο όνομα του μαθητή που φροντίζει να συμπεριφέρεται σύμφωνα με τις αξίες και τις αρχές που συναποφασίσαμε.. </a:t>
            </a:r>
            <a:endParaRPr lang="en-US" sz="1200" b="1" dirty="0">
              <a:solidFill>
                <a:srgbClr val="C00000"/>
              </a:solidFill>
              <a:latin typeface="Cavolini" charset="0"/>
              <a:cs typeface="Cavolini" charset="0"/>
            </a:endParaRPr>
          </a:p>
        </p:txBody>
      </p:sp>
      <p:sp>
        <p:nvSpPr>
          <p:cNvPr id="2" name="Freeform: Shape 1">
            <a:extLst>
              <a:ext uri="{FF2B5EF4-FFF2-40B4-BE49-F238E27FC236}">
                <a16:creationId xmlns:a16="http://schemas.microsoft.com/office/drawing/2014/main" xmlns="" id="{47BF9B94-8FAD-26B2-9864-95917CF3A8DD}"/>
              </a:ext>
            </a:extLst>
          </p:cNvPr>
          <p:cNvSpPr/>
          <p:nvPr/>
        </p:nvSpPr>
        <p:spPr>
          <a:xfrm>
            <a:off x="-60590" y="21115"/>
            <a:ext cx="11767849" cy="6858000"/>
          </a:xfrm>
          <a:custGeom>
            <a:avLst/>
            <a:gdLst>
              <a:gd name="connsiteX0" fmla="*/ 0 w 11767849"/>
              <a:gd name="connsiteY0" fmla="*/ 0 h 6858000"/>
              <a:gd name="connsiteX1" fmla="*/ 11767849 w 11767849"/>
              <a:gd name="connsiteY1" fmla="*/ 0 h 6858000"/>
              <a:gd name="connsiteX2" fmla="*/ 11767849 w 11767849"/>
              <a:gd name="connsiteY2" fmla="*/ 6858000 h 6858000"/>
              <a:gd name="connsiteX3" fmla="*/ 9279387 w 11767849"/>
              <a:gd name="connsiteY3" fmla="*/ 6857988 h 6858000"/>
              <a:gd name="connsiteX4" fmla="*/ 9278069 w 11767849"/>
              <a:gd name="connsiteY4" fmla="*/ 832335 h 6858000"/>
              <a:gd name="connsiteX5" fmla="*/ 9025484 w 11767849"/>
              <a:gd name="connsiteY5" fmla="*/ 375180 h 6858000"/>
              <a:gd name="connsiteX6" fmla="*/ 8581243 w 11767849"/>
              <a:gd name="connsiteY6" fmla="*/ 210991 h 6858000"/>
              <a:gd name="connsiteX7" fmla="*/ 8211044 w 11767849"/>
              <a:gd name="connsiteY7" fmla="*/ 190753 h 6858000"/>
              <a:gd name="connsiteX8" fmla="*/ 5906187 w 11767849"/>
              <a:gd name="connsiteY8" fmla="*/ 184591 h 6858000"/>
              <a:gd name="connsiteX9" fmla="*/ 4229832 w 11767849"/>
              <a:gd name="connsiteY9" fmla="*/ 183286 h 6858000"/>
              <a:gd name="connsiteX10" fmla="*/ 943759 w 11767849"/>
              <a:gd name="connsiteY10" fmla="*/ 182310 h 6858000"/>
              <a:gd name="connsiteX11" fmla="*/ 0 w 11767849"/>
              <a:gd name="connsiteY11" fmla="*/ 1811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7849" h="6858000">
                <a:moveTo>
                  <a:pt x="0" y="0"/>
                </a:moveTo>
                <a:lnTo>
                  <a:pt x="11767849" y="0"/>
                </a:lnTo>
                <a:cubicBezTo>
                  <a:pt x="11767849" y="2285988"/>
                  <a:pt x="11767849" y="4571987"/>
                  <a:pt x="11767849" y="6858000"/>
                </a:cubicBezTo>
                <a:cubicBezTo>
                  <a:pt x="10938725" y="6857988"/>
                  <a:pt x="10109057" y="6857988"/>
                  <a:pt x="9279387" y="6857988"/>
                </a:cubicBezTo>
                <a:cubicBezTo>
                  <a:pt x="9279426" y="4849433"/>
                  <a:pt x="9280353" y="2840890"/>
                  <a:pt x="9278069" y="832335"/>
                </a:cubicBezTo>
                <a:cubicBezTo>
                  <a:pt x="9277854" y="638931"/>
                  <a:pt x="9179921" y="488131"/>
                  <a:pt x="9025484" y="375180"/>
                </a:cubicBezTo>
                <a:cubicBezTo>
                  <a:pt x="8893377" y="278561"/>
                  <a:pt x="8741374" y="229529"/>
                  <a:pt x="8581243" y="210991"/>
                </a:cubicBezTo>
                <a:cubicBezTo>
                  <a:pt x="8458672" y="196789"/>
                  <a:pt x="8334529" y="191324"/>
                  <a:pt x="8211044" y="190753"/>
                </a:cubicBezTo>
                <a:cubicBezTo>
                  <a:pt x="7442764" y="187292"/>
                  <a:pt x="6674482" y="185949"/>
                  <a:pt x="5906187" y="184591"/>
                </a:cubicBezTo>
                <a:cubicBezTo>
                  <a:pt x="5347402" y="183603"/>
                  <a:pt x="4788617" y="183501"/>
                  <a:pt x="4229832" y="183286"/>
                </a:cubicBezTo>
                <a:cubicBezTo>
                  <a:pt x="3134479" y="182867"/>
                  <a:pt x="2039113" y="182779"/>
                  <a:pt x="943759" y="182310"/>
                </a:cubicBezTo>
                <a:lnTo>
                  <a:pt x="0" y="181115"/>
                </a:lnTo>
                <a:close/>
              </a:path>
            </a:pathLst>
          </a:custGeom>
          <a:gradFill>
            <a:gsLst>
              <a:gs pos="81000">
                <a:schemeClr val="accent5">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 name="Freeform: Shape 2">
            <a:extLst>
              <a:ext uri="{FF2B5EF4-FFF2-40B4-BE49-F238E27FC236}">
                <a16:creationId xmlns:a16="http://schemas.microsoft.com/office/drawing/2014/main" xmlns="" id="{C5E74F2D-386D-0143-7998-B5FF6E532615}"/>
              </a:ext>
            </a:extLst>
          </p:cNvPr>
          <p:cNvSpPr/>
          <p:nvPr/>
        </p:nvSpPr>
        <p:spPr>
          <a:xfrm>
            <a:off x="-60591" y="10098"/>
            <a:ext cx="11857822" cy="6858000"/>
          </a:xfrm>
          <a:custGeom>
            <a:avLst/>
            <a:gdLst>
              <a:gd name="connsiteX0" fmla="*/ 0 w 11857822"/>
              <a:gd name="connsiteY0" fmla="*/ 0 h 6858000"/>
              <a:gd name="connsiteX1" fmla="*/ 11857822 w 11857822"/>
              <a:gd name="connsiteY1" fmla="*/ 0 h 6858000"/>
              <a:gd name="connsiteX2" fmla="*/ 11857822 w 11857822"/>
              <a:gd name="connsiteY2" fmla="*/ 6858000 h 6858000"/>
              <a:gd name="connsiteX3" fmla="*/ 9369360 w 11857822"/>
              <a:gd name="connsiteY3" fmla="*/ 6857988 h 6858000"/>
              <a:gd name="connsiteX4" fmla="*/ 9368042 w 11857822"/>
              <a:gd name="connsiteY4" fmla="*/ 832335 h 6858000"/>
              <a:gd name="connsiteX5" fmla="*/ 9115457 w 11857822"/>
              <a:gd name="connsiteY5" fmla="*/ 375180 h 6858000"/>
              <a:gd name="connsiteX6" fmla="*/ 8671216 w 11857822"/>
              <a:gd name="connsiteY6" fmla="*/ 210991 h 6858000"/>
              <a:gd name="connsiteX7" fmla="*/ 8301017 w 11857822"/>
              <a:gd name="connsiteY7" fmla="*/ 190753 h 6858000"/>
              <a:gd name="connsiteX8" fmla="*/ 5996160 w 11857822"/>
              <a:gd name="connsiteY8" fmla="*/ 184591 h 6858000"/>
              <a:gd name="connsiteX9" fmla="*/ 4319805 w 11857822"/>
              <a:gd name="connsiteY9" fmla="*/ 183286 h 6858000"/>
              <a:gd name="connsiteX10" fmla="*/ 1033733 w 11857822"/>
              <a:gd name="connsiteY10" fmla="*/ 182310 h 6858000"/>
              <a:gd name="connsiteX11" fmla="*/ 0 w 11857822"/>
              <a:gd name="connsiteY11" fmla="*/ 181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7822" h="6858000">
                <a:moveTo>
                  <a:pt x="0" y="0"/>
                </a:moveTo>
                <a:lnTo>
                  <a:pt x="11857822" y="0"/>
                </a:lnTo>
                <a:cubicBezTo>
                  <a:pt x="11857822" y="2285988"/>
                  <a:pt x="11857822" y="4571987"/>
                  <a:pt x="11857822" y="6858000"/>
                </a:cubicBezTo>
                <a:cubicBezTo>
                  <a:pt x="11028698" y="6857988"/>
                  <a:pt x="10199030" y="6857988"/>
                  <a:pt x="9369360" y="6857988"/>
                </a:cubicBezTo>
                <a:cubicBezTo>
                  <a:pt x="9369399" y="4849433"/>
                  <a:pt x="9370326" y="2840890"/>
                  <a:pt x="9368042" y="832335"/>
                </a:cubicBezTo>
                <a:cubicBezTo>
                  <a:pt x="9367827" y="638931"/>
                  <a:pt x="9269894" y="488131"/>
                  <a:pt x="9115457" y="375180"/>
                </a:cubicBezTo>
                <a:cubicBezTo>
                  <a:pt x="8983350" y="278561"/>
                  <a:pt x="8831347" y="229529"/>
                  <a:pt x="8671216" y="210991"/>
                </a:cubicBezTo>
                <a:cubicBezTo>
                  <a:pt x="8548645" y="196789"/>
                  <a:pt x="8424502" y="191324"/>
                  <a:pt x="8301017" y="190753"/>
                </a:cubicBezTo>
                <a:cubicBezTo>
                  <a:pt x="7532737" y="187292"/>
                  <a:pt x="6764455" y="185949"/>
                  <a:pt x="5996160" y="184591"/>
                </a:cubicBezTo>
                <a:cubicBezTo>
                  <a:pt x="5437375" y="183603"/>
                  <a:pt x="4878590" y="183501"/>
                  <a:pt x="4319805" y="183286"/>
                </a:cubicBezTo>
                <a:cubicBezTo>
                  <a:pt x="3224452" y="182867"/>
                  <a:pt x="2129086" y="182779"/>
                  <a:pt x="1033733" y="182310"/>
                </a:cubicBezTo>
                <a:lnTo>
                  <a:pt x="0" y="181001"/>
                </a:lnTo>
                <a:close/>
              </a:path>
            </a:pathLst>
          </a:custGeom>
          <a:gradFill>
            <a:gsLst>
              <a:gs pos="73000">
                <a:schemeClr val="accent1">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4" name="Freeform: Shape 3">
            <a:extLst>
              <a:ext uri="{FF2B5EF4-FFF2-40B4-BE49-F238E27FC236}">
                <a16:creationId xmlns:a16="http://schemas.microsoft.com/office/drawing/2014/main" xmlns="" id="{312A36AE-1D41-657D-9609-C1AD1CFA99FC}"/>
              </a:ext>
            </a:extLst>
          </p:cNvPr>
          <p:cNvSpPr/>
          <p:nvPr/>
        </p:nvSpPr>
        <p:spPr>
          <a:xfrm>
            <a:off x="-60590" y="10098"/>
            <a:ext cx="11947795" cy="6858000"/>
          </a:xfrm>
          <a:custGeom>
            <a:avLst/>
            <a:gdLst>
              <a:gd name="connsiteX0" fmla="*/ 0 w 11947795"/>
              <a:gd name="connsiteY0" fmla="*/ 0 h 6858000"/>
              <a:gd name="connsiteX1" fmla="*/ 11947795 w 11947795"/>
              <a:gd name="connsiteY1" fmla="*/ 0 h 6858000"/>
              <a:gd name="connsiteX2" fmla="*/ 11947795 w 11947795"/>
              <a:gd name="connsiteY2" fmla="*/ 6858000 h 6858000"/>
              <a:gd name="connsiteX3" fmla="*/ 9459333 w 11947795"/>
              <a:gd name="connsiteY3" fmla="*/ 6857988 h 6858000"/>
              <a:gd name="connsiteX4" fmla="*/ 9458015 w 11947795"/>
              <a:gd name="connsiteY4" fmla="*/ 832335 h 6858000"/>
              <a:gd name="connsiteX5" fmla="*/ 9205430 w 11947795"/>
              <a:gd name="connsiteY5" fmla="*/ 375180 h 6858000"/>
              <a:gd name="connsiteX6" fmla="*/ 8761189 w 11947795"/>
              <a:gd name="connsiteY6" fmla="*/ 210991 h 6858000"/>
              <a:gd name="connsiteX7" fmla="*/ 8390990 w 11947795"/>
              <a:gd name="connsiteY7" fmla="*/ 190753 h 6858000"/>
              <a:gd name="connsiteX8" fmla="*/ 6086133 w 11947795"/>
              <a:gd name="connsiteY8" fmla="*/ 184591 h 6858000"/>
              <a:gd name="connsiteX9" fmla="*/ 4409778 w 11947795"/>
              <a:gd name="connsiteY9" fmla="*/ 183286 h 6858000"/>
              <a:gd name="connsiteX10" fmla="*/ 1123705 w 11947795"/>
              <a:gd name="connsiteY10" fmla="*/ 182310 h 6858000"/>
              <a:gd name="connsiteX11" fmla="*/ 0 w 11947795"/>
              <a:gd name="connsiteY11" fmla="*/ 1808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47795" h="6858000">
                <a:moveTo>
                  <a:pt x="0" y="0"/>
                </a:moveTo>
                <a:lnTo>
                  <a:pt x="11947795" y="0"/>
                </a:lnTo>
                <a:cubicBezTo>
                  <a:pt x="11947795" y="2285988"/>
                  <a:pt x="11947795" y="4571987"/>
                  <a:pt x="11947795" y="6858000"/>
                </a:cubicBezTo>
                <a:cubicBezTo>
                  <a:pt x="11118671" y="6857988"/>
                  <a:pt x="10289003" y="6857988"/>
                  <a:pt x="9459333" y="6857988"/>
                </a:cubicBezTo>
                <a:cubicBezTo>
                  <a:pt x="9459372" y="4849433"/>
                  <a:pt x="9460299" y="2840890"/>
                  <a:pt x="9458015" y="832335"/>
                </a:cubicBezTo>
                <a:cubicBezTo>
                  <a:pt x="9457800" y="638931"/>
                  <a:pt x="9359867" y="488131"/>
                  <a:pt x="9205430" y="375180"/>
                </a:cubicBezTo>
                <a:cubicBezTo>
                  <a:pt x="9073323" y="278561"/>
                  <a:pt x="8921320" y="229529"/>
                  <a:pt x="8761189" y="210991"/>
                </a:cubicBezTo>
                <a:cubicBezTo>
                  <a:pt x="8638618" y="196789"/>
                  <a:pt x="8514475" y="191324"/>
                  <a:pt x="8390990" y="190753"/>
                </a:cubicBezTo>
                <a:cubicBezTo>
                  <a:pt x="7622710" y="187292"/>
                  <a:pt x="6854428" y="185949"/>
                  <a:pt x="6086133" y="184591"/>
                </a:cubicBezTo>
                <a:cubicBezTo>
                  <a:pt x="5527348" y="183603"/>
                  <a:pt x="4968563" y="183501"/>
                  <a:pt x="4409778" y="183286"/>
                </a:cubicBezTo>
                <a:cubicBezTo>
                  <a:pt x="3314425" y="182867"/>
                  <a:pt x="2219059" y="182779"/>
                  <a:pt x="1123705" y="182310"/>
                </a:cubicBezTo>
                <a:lnTo>
                  <a:pt x="0" y="180888"/>
                </a:lnTo>
                <a:close/>
              </a:path>
            </a:pathLst>
          </a:custGeom>
          <a:gradFill>
            <a:gsLst>
              <a:gs pos="57000">
                <a:schemeClr val="accent3">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 name="Freeform: Shape 6">
            <a:extLst>
              <a:ext uri="{FF2B5EF4-FFF2-40B4-BE49-F238E27FC236}">
                <a16:creationId xmlns:a16="http://schemas.microsoft.com/office/drawing/2014/main" xmlns="" id="{C006530C-655E-DDE7-0968-987DD1F23DEC}"/>
              </a:ext>
            </a:extLst>
          </p:cNvPr>
          <p:cNvSpPr/>
          <p:nvPr/>
        </p:nvSpPr>
        <p:spPr>
          <a:xfrm>
            <a:off x="-60590" y="10098"/>
            <a:ext cx="12034091" cy="6858000"/>
          </a:xfrm>
          <a:custGeom>
            <a:avLst/>
            <a:gdLst>
              <a:gd name="connsiteX0" fmla="*/ 0 w 12034091"/>
              <a:gd name="connsiteY0" fmla="*/ 0 h 6858000"/>
              <a:gd name="connsiteX1" fmla="*/ 12034091 w 12034091"/>
              <a:gd name="connsiteY1" fmla="*/ 0 h 6858000"/>
              <a:gd name="connsiteX2" fmla="*/ 12034091 w 12034091"/>
              <a:gd name="connsiteY2" fmla="*/ 6858000 h 6858000"/>
              <a:gd name="connsiteX3" fmla="*/ 9545629 w 12034091"/>
              <a:gd name="connsiteY3" fmla="*/ 6857988 h 6858000"/>
              <a:gd name="connsiteX4" fmla="*/ 9544311 w 12034091"/>
              <a:gd name="connsiteY4" fmla="*/ 832335 h 6858000"/>
              <a:gd name="connsiteX5" fmla="*/ 9291726 w 12034091"/>
              <a:gd name="connsiteY5" fmla="*/ 375180 h 6858000"/>
              <a:gd name="connsiteX6" fmla="*/ 8847485 w 12034091"/>
              <a:gd name="connsiteY6" fmla="*/ 210991 h 6858000"/>
              <a:gd name="connsiteX7" fmla="*/ 8477286 w 12034091"/>
              <a:gd name="connsiteY7" fmla="*/ 190753 h 6858000"/>
              <a:gd name="connsiteX8" fmla="*/ 6172429 w 12034091"/>
              <a:gd name="connsiteY8" fmla="*/ 184591 h 6858000"/>
              <a:gd name="connsiteX9" fmla="*/ 4496074 w 12034091"/>
              <a:gd name="connsiteY9" fmla="*/ 183286 h 6858000"/>
              <a:gd name="connsiteX10" fmla="*/ 1210002 w 12034091"/>
              <a:gd name="connsiteY10" fmla="*/ 182310 h 6858000"/>
              <a:gd name="connsiteX11" fmla="*/ 0 w 12034091"/>
              <a:gd name="connsiteY11" fmla="*/ 1807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4091" h="6858000">
                <a:moveTo>
                  <a:pt x="0" y="0"/>
                </a:moveTo>
                <a:lnTo>
                  <a:pt x="12034091" y="0"/>
                </a:lnTo>
                <a:cubicBezTo>
                  <a:pt x="12034091" y="2285988"/>
                  <a:pt x="12034091" y="4571987"/>
                  <a:pt x="12034091" y="6858000"/>
                </a:cubicBezTo>
                <a:cubicBezTo>
                  <a:pt x="11204967" y="6857988"/>
                  <a:pt x="10375299" y="6857988"/>
                  <a:pt x="9545629" y="6857988"/>
                </a:cubicBezTo>
                <a:cubicBezTo>
                  <a:pt x="9545668" y="4849433"/>
                  <a:pt x="9546595" y="2840890"/>
                  <a:pt x="9544311" y="832335"/>
                </a:cubicBezTo>
                <a:cubicBezTo>
                  <a:pt x="9544096" y="638931"/>
                  <a:pt x="9446163" y="488131"/>
                  <a:pt x="9291726" y="375180"/>
                </a:cubicBezTo>
                <a:cubicBezTo>
                  <a:pt x="9159619" y="278561"/>
                  <a:pt x="9007616" y="229529"/>
                  <a:pt x="8847485" y="210991"/>
                </a:cubicBezTo>
                <a:cubicBezTo>
                  <a:pt x="8724914" y="196789"/>
                  <a:pt x="8600771" y="191324"/>
                  <a:pt x="8477286" y="190753"/>
                </a:cubicBezTo>
                <a:cubicBezTo>
                  <a:pt x="7709006" y="187292"/>
                  <a:pt x="6940724" y="185949"/>
                  <a:pt x="6172429" y="184591"/>
                </a:cubicBezTo>
                <a:cubicBezTo>
                  <a:pt x="5613644" y="183603"/>
                  <a:pt x="5054859" y="183501"/>
                  <a:pt x="4496074" y="183286"/>
                </a:cubicBezTo>
                <a:cubicBezTo>
                  <a:pt x="3400721" y="182867"/>
                  <a:pt x="2305355" y="182779"/>
                  <a:pt x="1210002" y="182310"/>
                </a:cubicBezTo>
                <a:lnTo>
                  <a:pt x="0" y="180778"/>
                </a:lnTo>
                <a:close/>
              </a:path>
            </a:pathLst>
          </a:custGeom>
          <a:gradFill>
            <a:gsLst>
              <a:gs pos="61000">
                <a:schemeClr val="accent6">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Freeform: Shape 7">
            <a:extLst>
              <a:ext uri="{FF2B5EF4-FFF2-40B4-BE49-F238E27FC236}">
                <a16:creationId xmlns:a16="http://schemas.microsoft.com/office/drawing/2014/main" xmlns="" id="{E799C140-C329-C02A-0321-F769D7205F23}"/>
              </a:ext>
            </a:extLst>
          </p:cNvPr>
          <p:cNvSpPr/>
          <p:nvPr/>
        </p:nvSpPr>
        <p:spPr>
          <a:xfrm>
            <a:off x="-60590" y="11936"/>
            <a:ext cx="12113047" cy="6858000"/>
          </a:xfrm>
          <a:custGeom>
            <a:avLst/>
            <a:gdLst>
              <a:gd name="connsiteX0" fmla="*/ 0 w 12113047"/>
              <a:gd name="connsiteY0" fmla="*/ 0 h 6858000"/>
              <a:gd name="connsiteX1" fmla="*/ 12113047 w 12113047"/>
              <a:gd name="connsiteY1" fmla="*/ 0 h 6858000"/>
              <a:gd name="connsiteX2" fmla="*/ 12113047 w 12113047"/>
              <a:gd name="connsiteY2" fmla="*/ 6858000 h 6858000"/>
              <a:gd name="connsiteX3" fmla="*/ 9624585 w 12113047"/>
              <a:gd name="connsiteY3" fmla="*/ 6857988 h 6858000"/>
              <a:gd name="connsiteX4" fmla="*/ 9623267 w 12113047"/>
              <a:gd name="connsiteY4" fmla="*/ 832335 h 6858000"/>
              <a:gd name="connsiteX5" fmla="*/ 9370682 w 12113047"/>
              <a:gd name="connsiteY5" fmla="*/ 375180 h 6858000"/>
              <a:gd name="connsiteX6" fmla="*/ 8926441 w 12113047"/>
              <a:gd name="connsiteY6" fmla="*/ 210991 h 6858000"/>
              <a:gd name="connsiteX7" fmla="*/ 8556242 w 12113047"/>
              <a:gd name="connsiteY7" fmla="*/ 190753 h 6858000"/>
              <a:gd name="connsiteX8" fmla="*/ 6251385 w 12113047"/>
              <a:gd name="connsiteY8" fmla="*/ 184591 h 6858000"/>
              <a:gd name="connsiteX9" fmla="*/ 4575030 w 12113047"/>
              <a:gd name="connsiteY9" fmla="*/ 183286 h 6858000"/>
              <a:gd name="connsiteX10" fmla="*/ 1288958 w 12113047"/>
              <a:gd name="connsiteY10" fmla="*/ 182309 h 6858000"/>
              <a:gd name="connsiteX11" fmla="*/ 0 w 12113047"/>
              <a:gd name="connsiteY11" fmla="*/ 1806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3047" h="6858000">
                <a:moveTo>
                  <a:pt x="0" y="0"/>
                </a:moveTo>
                <a:lnTo>
                  <a:pt x="12113047" y="0"/>
                </a:lnTo>
                <a:cubicBezTo>
                  <a:pt x="12113047" y="2285988"/>
                  <a:pt x="12113047" y="4571987"/>
                  <a:pt x="12113047" y="6858000"/>
                </a:cubicBezTo>
                <a:cubicBezTo>
                  <a:pt x="11283923" y="6857988"/>
                  <a:pt x="10454255" y="6857988"/>
                  <a:pt x="9624585" y="6857988"/>
                </a:cubicBezTo>
                <a:cubicBezTo>
                  <a:pt x="9624624" y="4849433"/>
                  <a:pt x="9625551" y="2840890"/>
                  <a:pt x="9623267" y="832335"/>
                </a:cubicBezTo>
                <a:cubicBezTo>
                  <a:pt x="9623052" y="638931"/>
                  <a:pt x="9525119" y="488131"/>
                  <a:pt x="9370682" y="375180"/>
                </a:cubicBezTo>
                <a:cubicBezTo>
                  <a:pt x="9238575" y="278561"/>
                  <a:pt x="9086572" y="229529"/>
                  <a:pt x="8926441" y="210991"/>
                </a:cubicBezTo>
                <a:cubicBezTo>
                  <a:pt x="8803870" y="196789"/>
                  <a:pt x="8679727" y="191324"/>
                  <a:pt x="8556242" y="190753"/>
                </a:cubicBezTo>
                <a:cubicBezTo>
                  <a:pt x="7787962" y="187292"/>
                  <a:pt x="7019680" y="185948"/>
                  <a:pt x="6251385" y="184591"/>
                </a:cubicBezTo>
                <a:cubicBezTo>
                  <a:pt x="5692600" y="183603"/>
                  <a:pt x="5133815" y="183501"/>
                  <a:pt x="4575030" y="183286"/>
                </a:cubicBezTo>
                <a:cubicBezTo>
                  <a:pt x="3479677" y="182867"/>
                  <a:pt x="2384311" y="182778"/>
                  <a:pt x="1288958" y="182309"/>
                </a:cubicBezTo>
                <a:lnTo>
                  <a:pt x="0" y="180678"/>
                </a:lnTo>
                <a:close/>
              </a:path>
            </a:pathLst>
          </a:custGeom>
          <a:gradFill>
            <a:gsLst>
              <a:gs pos="72000">
                <a:schemeClr val="accent4"/>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2" name="Graphic 4">
            <a:extLst>
              <a:ext uri="{FF2B5EF4-FFF2-40B4-BE49-F238E27FC236}">
                <a16:creationId xmlns:a16="http://schemas.microsoft.com/office/drawing/2014/main" xmlns="" id="{7D238B21-4523-9D22-23C0-7718DF957CF9}"/>
              </a:ext>
            </a:extLst>
          </p:cNvPr>
          <p:cNvSpPr/>
          <p:nvPr/>
        </p:nvSpPr>
        <p:spPr>
          <a:xfrm>
            <a:off x="-60591" y="-76200"/>
            <a:ext cx="12291153" cy="6968169"/>
          </a:xfrm>
          <a:custGeom>
            <a:avLst/>
            <a:gdLst>
              <a:gd name="connsiteX0" fmla="*/ 9762032 w 12265493"/>
              <a:gd name="connsiteY0" fmla="*/ 6799591 h 6799603"/>
              <a:gd name="connsiteX1" fmla="*/ 9760706 w 12265493"/>
              <a:gd name="connsiteY1" fmla="*/ 825247 h 6799603"/>
              <a:gd name="connsiteX2" fmla="*/ 9506598 w 12265493"/>
              <a:gd name="connsiteY2" fmla="*/ 371985 h 6799603"/>
              <a:gd name="connsiteX3" fmla="*/ 9059679 w 12265493"/>
              <a:gd name="connsiteY3" fmla="*/ 209194 h 6799603"/>
              <a:gd name="connsiteX4" fmla="*/ 8687249 w 12265493"/>
              <a:gd name="connsiteY4" fmla="*/ 189129 h 6799603"/>
              <a:gd name="connsiteX5" fmla="*/ 6368498 w 12265493"/>
              <a:gd name="connsiteY5" fmla="*/ 183019 h 6799603"/>
              <a:gd name="connsiteX6" fmla="*/ 4682038 w 12265493"/>
              <a:gd name="connsiteY6" fmla="*/ 181725 h 6799603"/>
              <a:gd name="connsiteX7" fmla="*/ 1376157 w 12265493"/>
              <a:gd name="connsiteY7" fmla="*/ 180757 h 6799603"/>
              <a:gd name="connsiteX8" fmla="*/ 34699 w 12265493"/>
              <a:gd name="connsiteY8" fmla="*/ 179084 h 6799603"/>
              <a:gd name="connsiteX9" fmla="*/ 0 w 12265493"/>
              <a:gd name="connsiteY9" fmla="*/ 176268 h 6799603"/>
              <a:gd name="connsiteX10" fmla="*/ 0 w 12265493"/>
              <a:gd name="connsiteY10" fmla="*/ 0 h 6799603"/>
              <a:gd name="connsiteX11" fmla="*/ 12265494 w 12265493"/>
              <a:gd name="connsiteY11" fmla="*/ 0 h 6799603"/>
              <a:gd name="connsiteX12" fmla="*/ 12265494 w 12265493"/>
              <a:gd name="connsiteY12" fmla="*/ 6799603 h 6799603"/>
              <a:gd name="connsiteX13" fmla="*/ 9762032 w 12265493"/>
              <a:gd name="connsiteY13" fmla="*/ 6799591 h 6799603"/>
              <a:gd name="connsiteX0" fmla="*/ 9762032 w 12265494"/>
              <a:gd name="connsiteY0" fmla="*/ 6865129 h 6865141"/>
              <a:gd name="connsiteX1" fmla="*/ 9760706 w 12265494"/>
              <a:gd name="connsiteY1" fmla="*/ 890785 h 6865141"/>
              <a:gd name="connsiteX2" fmla="*/ 9506598 w 12265494"/>
              <a:gd name="connsiteY2" fmla="*/ 437523 h 6865141"/>
              <a:gd name="connsiteX3" fmla="*/ 9059679 w 12265494"/>
              <a:gd name="connsiteY3" fmla="*/ 274732 h 6865141"/>
              <a:gd name="connsiteX4" fmla="*/ 8687249 w 12265494"/>
              <a:gd name="connsiteY4" fmla="*/ 254667 h 6865141"/>
              <a:gd name="connsiteX5" fmla="*/ 6368498 w 12265494"/>
              <a:gd name="connsiteY5" fmla="*/ 248557 h 6865141"/>
              <a:gd name="connsiteX6" fmla="*/ 4682038 w 12265494"/>
              <a:gd name="connsiteY6" fmla="*/ 247263 h 6865141"/>
              <a:gd name="connsiteX7" fmla="*/ 1376157 w 12265494"/>
              <a:gd name="connsiteY7" fmla="*/ 246295 h 6865141"/>
              <a:gd name="connsiteX8" fmla="*/ 34699 w 12265494"/>
              <a:gd name="connsiteY8" fmla="*/ 244622 h 6865141"/>
              <a:gd name="connsiteX9" fmla="*/ 0 w 12265494"/>
              <a:gd name="connsiteY9" fmla="*/ 241806 h 6865141"/>
              <a:gd name="connsiteX10" fmla="*/ 0 w 12265494"/>
              <a:gd name="connsiteY10" fmla="*/ 65538 h 6865141"/>
              <a:gd name="connsiteX11" fmla="*/ 12265494 w 12265494"/>
              <a:gd name="connsiteY11" fmla="*/ 0 h 6865141"/>
              <a:gd name="connsiteX12" fmla="*/ 12265494 w 12265494"/>
              <a:gd name="connsiteY12" fmla="*/ 6865141 h 6865141"/>
              <a:gd name="connsiteX13" fmla="*/ 9762032 w 12265494"/>
              <a:gd name="connsiteY13" fmla="*/ 6865129 h 6865141"/>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11083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320910"/>
              <a:gd name="connsiteY0" fmla="*/ 6886975 h 6886987"/>
              <a:gd name="connsiteX1" fmla="*/ 9760706 w 12320910"/>
              <a:gd name="connsiteY1" fmla="*/ 912631 h 6886987"/>
              <a:gd name="connsiteX2" fmla="*/ 9506598 w 12320910"/>
              <a:gd name="connsiteY2" fmla="*/ 459369 h 6886987"/>
              <a:gd name="connsiteX3" fmla="*/ 9059679 w 12320910"/>
              <a:gd name="connsiteY3" fmla="*/ 296578 h 6886987"/>
              <a:gd name="connsiteX4" fmla="*/ 8687249 w 12320910"/>
              <a:gd name="connsiteY4" fmla="*/ 276513 h 6886987"/>
              <a:gd name="connsiteX5" fmla="*/ 6368498 w 12320910"/>
              <a:gd name="connsiteY5" fmla="*/ 270403 h 6886987"/>
              <a:gd name="connsiteX6" fmla="*/ 4682038 w 12320910"/>
              <a:gd name="connsiteY6" fmla="*/ 269109 h 6886987"/>
              <a:gd name="connsiteX7" fmla="*/ 1376157 w 12320910"/>
              <a:gd name="connsiteY7" fmla="*/ 268141 h 6886987"/>
              <a:gd name="connsiteX8" fmla="*/ 34699 w 12320910"/>
              <a:gd name="connsiteY8" fmla="*/ 266468 h 6886987"/>
              <a:gd name="connsiteX9" fmla="*/ 0 w 12320910"/>
              <a:gd name="connsiteY9" fmla="*/ 263652 h 6886987"/>
              <a:gd name="connsiteX10" fmla="*/ 0 w 12320910"/>
              <a:gd name="connsiteY10" fmla="*/ 0 h 6886987"/>
              <a:gd name="connsiteX11" fmla="*/ 12320910 w 12320910"/>
              <a:gd name="connsiteY11" fmla="*/ 0 h 6886987"/>
              <a:gd name="connsiteX12" fmla="*/ 12265494 w 12320910"/>
              <a:gd name="connsiteY12" fmla="*/ 6886987 h 6886987"/>
              <a:gd name="connsiteX13" fmla="*/ 9762032 w 12320910"/>
              <a:gd name="connsiteY13" fmla="*/ 6886975 h 6886987"/>
              <a:gd name="connsiteX0" fmla="*/ 9762032 w 12365244"/>
              <a:gd name="connsiteY0" fmla="*/ 6886975 h 6908833"/>
              <a:gd name="connsiteX1" fmla="*/ 9760706 w 12365244"/>
              <a:gd name="connsiteY1" fmla="*/ 912631 h 6908833"/>
              <a:gd name="connsiteX2" fmla="*/ 9506598 w 12365244"/>
              <a:gd name="connsiteY2" fmla="*/ 459369 h 6908833"/>
              <a:gd name="connsiteX3" fmla="*/ 9059679 w 12365244"/>
              <a:gd name="connsiteY3" fmla="*/ 296578 h 6908833"/>
              <a:gd name="connsiteX4" fmla="*/ 8687249 w 12365244"/>
              <a:gd name="connsiteY4" fmla="*/ 276513 h 6908833"/>
              <a:gd name="connsiteX5" fmla="*/ 6368498 w 12365244"/>
              <a:gd name="connsiteY5" fmla="*/ 270403 h 6908833"/>
              <a:gd name="connsiteX6" fmla="*/ 4682038 w 12365244"/>
              <a:gd name="connsiteY6" fmla="*/ 269109 h 6908833"/>
              <a:gd name="connsiteX7" fmla="*/ 1376157 w 12365244"/>
              <a:gd name="connsiteY7" fmla="*/ 268141 h 6908833"/>
              <a:gd name="connsiteX8" fmla="*/ 34699 w 12365244"/>
              <a:gd name="connsiteY8" fmla="*/ 266468 h 6908833"/>
              <a:gd name="connsiteX9" fmla="*/ 0 w 12365244"/>
              <a:gd name="connsiteY9" fmla="*/ 263652 h 6908833"/>
              <a:gd name="connsiteX10" fmla="*/ 0 w 12365244"/>
              <a:gd name="connsiteY10" fmla="*/ 0 h 6908833"/>
              <a:gd name="connsiteX11" fmla="*/ 12320910 w 12365244"/>
              <a:gd name="connsiteY11" fmla="*/ 0 h 6908833"/>
              <a:gd name="connsiteX12" fmla="*/ 12365244 w 12365244"/>
              <a:gd name="connsiteY12" fmla="*/ 6908833 h 6908833"/>
              <a:gd name="connsiteX13" fmla="*/ 9762032 w 12365244"/>
              <a:gd name="connsiteY13" fmla="*/ 6886975 h 690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5244" h="6908833">
                <a:moveTo>
                  <a:pt x="9762032" y="6886975"/>
                </a:moveTo>
                <a:cubicBezTo>
                  <a:pt x="9762071" y="4895523"/>
                  <a:pt x="9763003" y="2904083"/>
                  <a:pt x="9760706" y="912631"/>
                </a:cubicBezTo>
                <a:cubicBezTo>
                  <a:pt x="9760489" y="720874"/>
                  <a:pt x="9661966" y="571358"/>
                  <a:pt x="9506598" y="459369"/>
                </a:cubicBezTo>
                <a:cubicBezTo>
                  <a:pt x="9373695" y="363573"/>
                  <a:pt x="9220776" y="314958"/>
                  <a:pt x="9059679" y="296578"/>
                </a:cubicBezTo>
                <a:cubicBezTo>
                  <a:pt x="8936369" y="282497"/>
                  <a:pt x="8811478" y="277079"/>
                  <a:pt x="8687249" y="276513"/>
                </a:cubicBezTo>
                <a:lnTo>
                  <a:pt x="6368498" y="270403"/>
                </a:lnTo>
                <a:lnTo>
                  <a:pt x="4682038" y="269109"/>
                </a:lnTo>
                <a:lnTo>
                  <a:pt x="1376157" y="268141"/>
                </a:lnTo>
                <a:lnTo>
                  <a:pt x="34699" y="266468"/>
                </a:lnTo>
                <a:cubicBezTo>
                  <a:pt x="23129" y="266456"/>
                  <a:pt x="11571" y="264633"/>
                  <a:pt x="0" y="263652"/>
                </a:cubicBezTo>
                <a:lnTo>
                  <a:pt x="0" y="0"/>
                </a:lnTo>
                <a:lnTo>
                  <a:pt x="12320910" y="0"/>
                </a:lnTo>
                <a:lnTo>
                  <a:pt x="12365244" y="6908833"/>
                </a:lnTo>
                <a:lnTo>
                  <a:pt x="9762032" y="6886975"/>
                </a:lnTo>
                <a:close/>
              </a:path>
            </a:pathLst>
          </a:custGeom>
          <a:gradFill>
            <a:gsLst>
              <a:gs pos="79000">
                <a:schemeClr val="bg2">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p>
        </p:txBody>
      </p:sp>
      <p:graphicFrame>
        <p:nvGraphicFramePr>
          <p:cNvPr id="15" name="Content Placeholder 4"/>
          <p:cNvGraphicFramePr>
            <a:graphicFrameLocks/>
          </p:cNvGraphicFramePr>
          <p:nvPr>
            <p:extLst>
              <p:ext uri="{D42A27DB-BD31-4B8C-83A1-F6EECF244321}">
                <p14:modId xmlns:p14="http://schemas.microsoft.com/office/powerpoint/2010/main" xmlns="" val="532395052"/>
              </p:ext>
            </p:extLst>
          </p:nvPr>
        </p:nvGraphicFramePr>
        <p:xfrm>
          <a:off x="4749802" y="2133600"/>
          <a:ext cx="6832598" cy="4413184"/>
        </p:xfrm>
        <a:graphic>
          <a:graphicData uri="http://schemas.openxmlformats.org/drawingml/2006/table">
            <a:tbl>
              <a:tblPr firstRow="1" bandRow="1">
                <a:tableStyleId>{F5AB1C69-6EDB-4FF4-983F-18BD219EF322}</a:tableStyleId>
              </a:tblPr>
              <a:tblGrid>
                <a:gridCol w="2574602">
                  <a:extLst>
                    <a:ext uri="{9D8B030D-6E8A-4147-A177-3AD203B41FA5}">
                      <a16:colId xmlns:a16="http://schemas.microsoft.com/office/drawing/2014/main" xmlns="" val="20000"/>
                    </a:ext>
                  </a:extLst>
                </a:gridCol>
                <a:gridCol w="1061094">
                  <a:extLst>
                    <a:ext uri="{9D8B030D-6E8A-4147-A177-3AD203B41FA5}">
                      <a16:colId xmlns:a16="http://schemas.microsoft.com/office/drawing/2014/main" xmlns="" val="20001"/>
                    </a:ext>
                  </a:extLst>
                </a:gridCol>
                <a:gridCol w="1065634">
                  <a:extLst>
                    <a:ext uri="{9D8B030D-6E8A-4147-A177-3AD203B41FA5}">
                      <a16:colId xmlns:a16="http://schemas.microsoft.com/office/drawing/2014/main" xmlns="" val="20002"/>
                    </a:ext>
                  </a:extLst>
                </a:gridCol>
                <a:gridCol w="1002950">
                  <a:extLst>
                    <a:ext uri="{9D8B030D-6E8A-4147-A177-3AD203B41FA5}">
                      <a16:colId xmlns:a16="http://schemas.microsoft.com/office/drawing/2014/main" xmlns="" val="20003"/>
                    </a:ext>
                  </a:extLst>
                </a:gridCol>
                <a:gridCol w="1128318">
                  <a:extLst>
                    <a:ext uri="{9D8B030D-6E8A-4147-A177-3AD203B41FA5}">
                      <a16:colId xmlns:a16="http://schemas.microsoft.com/office/drawing/2014/main" xmlns="" val="20004"/>
                    </a:ext>
                  </a:extLst>
                </a:gridCol>
              </a:tblGrid>
              <a:tr h="705662">
                <a:tc>
                  <a:txBody>
                    <a:bodyPr/>
                    <a:lstStyle/>
                    <a:p>
                      <a:r>
                        <a:rPr lang="el-GR" sz="1700" baseline="0" dirty="0" smtClean="0"/>
                        <a:t>Όνομα</a:t>
                      </a:r>
                      <a:endParaRPr lang="en-US" sz="1700" baseline="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alpha val="90000"/>
                      </a:schemeClr>
                    </a:solidFill>
                  </a:tcPr>
                </a:tc>
                <a:tc>
                  <a:txBody>
                    <a:bodyPr/>
                    <a:lstStyle/>
                    <a:p>
                      <a:pPr algn="ctr"/>
                      <a:r>
                        <a:rPr lang="el-GR" sz="1700" baseline="0" dirty="0" smtClean="0"/>
                        <a:t>Οκτώβριος</a:t>
                      </a:r>
                      <a:endParaRPr lang="en-US" sz="1700" baseline="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alpha val="90000"/>
                      </a:schemeClr>
                    </a:solidFill>
                  </a:tcPr>
                </a:tc>
                <a:tc>
                  <a:txBody>
                    <a:bodyPr/>
                    <a:lstStyle/>
                    <a:p>
                      <a:pPr algn="ctr"/>
                      <a:r>
                        <a:rPr lang="el-GR" sz="1700" baseline="0" dirty="0" smtClean="0"/>
                        <a:t>Νοέμβριος</a:t>
                      </a:r>
                      <a:endParaRPr lang="en-US" sz="1700" baseline="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alpha val="90000"/>
                      </a:schemeClr>
                    </a:solidFill>
                  </a:tcPr>
                </a:tc>
                <a:tc>
                  <a:txBody>
                    <a:bodyPr/>
                    <a:lstStyle/>
                    <a:p>
                      <a:pPr algn="ctr"/>
                      <a:r>
                        <a:rPr lang="el-GR" sz="1700" baseline="0" dirty="0" smtClean="0"/>
                        <a:t>Δεκέμβριος</a:t>
                      </a:r>
                      <a:endParaRPr lang="en-US" sz="1700" baseline="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alpha val="90000"/>
                      </a:schemeClr>
                    </a:solidFill>
                  </a:tcPr>
                </a:tc>
                <a:tc>
                  <a:txBody>
                    <a:bodyPr/>
                    <a:lstStyle/>
                    <a:p>
                      <a:pPr algn="ctr"/>
                      <a:r>
                        <a:rPr lang="el-GR" sz="1700" baseline="0" dirty="0" smtClean="0"/>
                        <a:t>Ιανουάριος…</a:t>
                      </a:r>
                      <a:endParaRPr lang="en-US" sz="1700" baseline="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alpha val="90000"/>
                      </a:schemeClr>
                    </a:solidFill>
                  </a:tcPr>
                </a:tc>
                <a:extLst>
                  <a:ext uri="{0D108BD9-81ED-4DB2-BD59-A6C34878D82A}">
                    <a16:rowId xmlns:a16="http://schemas.microsoft.com/office/drawing/2014/main" xmlns="" val="10000"/>
                  </a:ext>
                </a:extLst>
              </a:tr>
              <a:tr h="492357">
                <a:tc>
                  <a:txBody>
                    <a:bodyPr/>
                    <a:lstStyle/>
                    <a:p>
                      <a:r>
                        <a:rPr lang="el-GR" sz="1800" dirty="0" smtClean="0"/>
                        <a:t>Γιώργος</a:t>
                      </a:r>
                      <a:r>
                        <a:rPr lang="el-GR" sz="1800" baseline="0" dirty="0" smtClean="0"/>
                        <a:t> Μ</a:t>
                      </a: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tint val="40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90000"/>
                      </a:schemeClr>
                    </a:solidFill>
                  </a:tcPr>
                </a:tc>
                <a:extLst>
                  <a:ext uri="{0D108BD9-81ED-4DB2-BD59-A6C34878D82A}">
                    <a16:rowId xmlns:a16="http://schemas.microsoft.com/office/drawing/2014/main" xmlns="" val="10001"/>
                  </a:ext>
                </a:extLst>
              </a:tr>
              <a:tr h="739265">
                <a:tc>
                  <a:txBody>
                    <a:bodyPr/>
                    <a:lstStyle/>
                    <a:p>
                      <a:r>
                        <a:rPr lang="el-GR" sz="1800" dirty="0" smtClean="0"/>
                        <a:t>Μαρία</a:t>
                      </a:r>
                      <a:r>
                        <a:rPr lang="el-GR" sz="1800" baseline="0" dirty="0" smtClean="0"/>
                        <a:t> Δ.</a:t>
                      </a: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tint val="20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alpha val="90000"/>
                      </a:schemeClr>
                    </a:solidFill>
                  </a:tcPr>
                </a:tc>
                <a:extLst>
                  <a:ext uri="{0D108BD9-81ED-4DB2-BD59-A6C34878D82A}">
                    <a16:rowId xmlns:a16="http://schemas.microsoft.com/office/drawing/2014/main" xmlns="" val="10002"/>
                  </a:ext>
                </a:extLst>
              </a:tr>
              <a:tr h="492357">
                <a:tc>
                  <a:txBody>
                    <a:bodyPr/>
                    <a:lstStyle/>
                    <a:p>
                      <a:r>
                        <a:rPr lang="el-GR" sz="1800" dirty="0" smtClean="0"/>
                        <a:t>Ζωή</a:t>
                      </a:r>
                      <a:r>
                        <a:rPr lang="el-GR" sz="1800" baseline="0" dirty="0" smtClean="0"/>
                        <a:t> Κ.</a:t>
                      </a: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tint val="40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90000"/>
                      </a:schemeClr>
                    </a:solidFill>
                  </a:tcPr>
                </a:tc>
                <a:extLst>
                  <a:ext uri="{0D108BD9-81ED-4DB2-BD59-A6C34878D82A}">
                    <a16:rowId xmlns:a16="http://schemas.microsoft.com/office/drawing/2014/main" xmlns="" val="10003"/>
                  </a:ext>
                </a:extLst>
              </a:tr>
              <a:tr h="492357">
                <a:tc>
                  <a:txBody>
                    <a:bodyPr/>
                    <a:lstStyle/>
                    <a:p>
                      <a:r>
                        <a:rPr lang="el-GR" sz="1800" dirty="0" smtClean="0"/>
                        <a:t>Στέλιος Β.</a:t>
                      </a: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tint val="20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alpha val="90000"/>
                      </a:schemeClr>
                    </a:solidFill>
                  </a:tcPr>
                </a:tc>
                <a:extLst>
                  <a:ext uri="{0D108BD9-81ED-4DB2-BD59-A6C34878D82A}">
                    <a16:rowId xmlns:a16="http://schemas.microsoft.com/office/drawing/2014/main" xmlns="" val="10004"/>
                  </a:ext>
                </a:extLst>
              </a:tr>
              <a:tr h="492357">
                <a:tc>
                  <a:txBody>
                    <a:bodyPr/>
                    <a:lstStyle/>
                    <a:p>
                      <a:r>
                        <a:rPr lang="el-GR" sz="1800" dirty="0" smtClean="0"/>
                        <a:t>Νίκος</a:t>
                      </a:r>
                      <a:r>
                        <a:rPr lang="el-GR" sz="1800" baseline="0" dirty="0" smtClean="0"/>
                        <a:t> Δ.</a:t>
                      </a: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tint val="40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90000"/>
                      </a:schemeClr>
                    </a:solidFill>
                  </a:tcPr>
                </a:tc>
                <a:extLst>
                  <a:ext uri="{0D108BD9-81ED-4DB2-BD59-A6C34878D82A}">
                    <a16:rowId xmlns:a16="http://schemas.microsoft.com/office/drawing/2014/main" xmlns="" val="10005"/>
                  </a:ext>
                </a:extLst>
              </a:tr>
              <a:tr h="492357">
                <a:tc>
                  <a:txBody>
                    <a:bodyPr/>
                    <a:lstStyle/>
                    <a:p>
                      <a:r>
                        <a:rPr lang="el-GR" sz="1800" dirty="0" smtClean="0"/>
                        <a:t>Βασίλης</a:t>
                      </a:r>
                      <a:r>
                        <a:rPr lang="el-GR" sz="1800" baseline="0" dirty="0" smtClean="0"/>
                        <a:t> Κ.</a:t>
                      </a: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tint val="20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alpha val="90000"/>
                      </a:schemeClr>
                    </a:solidFill>
                  </a:tcPr>
                </a:tc>
                <a:extLst>
                  <a:ext uri="{0D108BD9-81ED-4DB2-BD59-A6C34878D82A}">
                    <a16:rowId xmlns:a16="http://schemas.microsoft.com/office/drawing/2014/main" xmlns="" val="10006"/>
                  </a:ext>
                </a:extLst>
              </a:tr>
              <a:tr h="492357">
                <a:tc>
                  <a:txBody>
                    <a:bodyPr/>
                    <a:lstStyle/>
                    <a:p>
                      <a:r>
                        <a:rPr lang="el-GR" sz="1800" b="0" dirty="0" smtClean="0"/>
                        <a:t>Δήμητρα</a:t>
                      </a:r>
                      <a:r>
                        <a:rPr lang="el-GR" sz="1800" b="0" baseline="0" dirty="0" smtClean="0"/>
                        <a:t> Ν.</a:t>
                      </a:r>
                      <a:endParaRPr lang="en-US" sz="1800" b="1"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tint val="40000"/>
                        <a:alpha val="90000"/>
                      </a:schemeClr>
                    </a:solidFill>
                  </a:tcPr>
                </a:tc>
                <a:tc>
                  <a:txBody>
                    <a:bodyPr/>
                    <a:lstStyle/>
                    <a:p>
                      <a:pPr algn="ct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alpha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alpha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alpha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p>
                  </a:txBody>
                  <a:tcPr marL="134412" marR="134412" marT="151213" marB="504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alpha val="90000"/>
                      </a:schemeClr>
                    </a:solidFill>
                  </a:tcPr>
                </a:tc>
                <a:extLst>
                  <a:ext uri="{0D108BD9-81ED-4DB2-BD59-A6C34878D82A}">
                    <a16:rowId xmlns:a16="http://schemas.microsoft.com/office/drawing/2014/main" xmlns="" val="10007"/>
                  </a:ext>
                </a:extLst>
              </a:tr>
            </a:tbl>
          </a:graphicData>
        </a:graphic>
      </p:graphicFrame>
      <p:sp>
        <p:nvSpPr>
          <p:cNvPr id="5" name="Text Placeholder 8">
            <a:extLst>
              <a:ext uri="{FF2B5EF4-FFF2-40B4-BE49-F238E27FC236}">
                <a16:creationId xmlns:a16="http://schemas.microsoft.com/office/drawing/2014/main" xmlns="" id="{34C4CBB9-5DA9-3CAE-C8FB-B579BAE4078A}"/>
              </a:ext>
            </a:extLst>
          </p:cNvPr>
          <p:cNvSpPr txBox="1">
            <a:spLocks/>
          </p:cNvSpPr>
          <p:nvPr/>
        </p:nvSpPr>
        <p:spPr>
          <a:xfrm>
            <a:off x="595940" y="2641606"/>
            <a:ext cx="3807884" cy="1962926"/>
          </a:xfrm>
          <a:prstGeom prst="rect">
            <a:avLst/>
          </a:prstGeom>
        </p:spPr>
        <p:txBody>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20000"/>
              </a:lnSpc>
            </a:pPr>
            <a:endParaRPr lang="en-US" sz="20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xmlns="" id="{892457D3-75AF-923C-FF18-569E051D0818}"/>
              </a:ext>
            </a:extLst>
          </p:cNvPr>
          <p:cNvPicPr>
            <a:picLocks noChangeAspect="1"/>
          </p:cNvPicPr>
          <p:nvPr/>
        </p:nvPicPr>
        <p:blipFill>
          <a:blip r:embed="rId2" cstate="print"/>
          <a:stretch>
            <a:fillRect/>
          </a:stretch>
        </p:blipFill>
        <p:spPr>
          <a:xfrm>
            <a:off x="8915400" y="-304799"/>
            <a:ext cx="3491372" cy="2402500"/>
          </a:xfrm>
          <a:prstGeom prst="rect">
            <a:avLst/>
          </a:prstGeom>
        </p:spPr>
      </p:pic>
      <p:sp>
        <p:nvSpPr>
          <p:cNvPr id="21" name="Text Placeholder 8">
            <a:extLst>
              <a:ext uri="{FF2B5EF4-FFF2-40B4-BE49-F238E27FC236}">
                <a16:creationId xmlns:a16="http://schemas.microsoft.com/office/drawing/2014/main" xmlns="" id="{27B264A4-1ACB-B749-43BE-B8E63A70BF7B}"/>
              </a:ext>
            </a:extLst>
          </p:cNvPr>
          <p:cNvSpPr txBox="1">
            <a:spLocks/>
          </p:cNvSpPr>
          <p:nvPr/>
        </p:nvSpPr>
        <p:spPr>
          <a:xfrm>
            <a:off x="685800" y="4114800"/>
            <a:ext cx="4036484" cy="1962926"/>
          </a:xfrm>
          <a:prstGeom prst="rect">
            <a:avLst/>
          </a:prstGeom>
        </p:spPr>
        <p:txBody>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20000"/>
              </a:lnSpc>
              <a:buNone/>
            </a:pPr>
            <a:r>
              <a:rPr lang="el-GR" sz="2000" dirty="0" smtClean="0">
                <a:solidFill>
                  <a:schemeClr val="tx1">
                    <a:lumMod val="75000"/>
                    <a:lumOff val="25000"/>
                  </a:schemeClr>
                </a:solidFill>
                <a:latin typeface="Calibri" panose="020F0502020204030204" pitchFamily="34" charset="0"/>
                <a:cs typeface="Calibri" panose="020F0502020204030204" pitchFamily="34" charset="0"/>
              </a:rPr>
              <a:t>  </a:t>
            </a:r>
            <a:r>
              <a:rPr lang="el-GR" sz="1200" b="1" dirty="0" smtClean="0">
                <a:solidFill>
                  <a:srgbClr val="C00000"/>
                </a:solidFill>
                <a:latin typeface="Cavolini" charset="0"/>
                <a:cs typeface="Cavolini" charset="0"/>
              </a:rPr>
              <a:t>Ποιος συγκέντρωσε τις περισσότερες χαμογελαστές </a:t>
            </a:r>
            <a:r>
              <a:rPr lang="el-GR" sz="1200" b="1" dirty="0" err="1" smtClean="0">
                <a:solidFill>
                  <a:srgbClr val="C00000"/>
                </a:solidFill>
                <a:latin typeface="Cavolini" charset="0"/>
                <a:cs typeface="Cavolini" charset="0"/>
              </a:rPr>
              <a:t>φατσούλες</a:t>
            </a:r>
            <a:r>
              <a:rPr lang="en-US" sz="1200" b="1" dirty="0" smtClean="0">
                <a:solidFill>
                  <a:srgbClr val="C00000"/>
                </a:solidFill>
                <a:latin typeface="Cavolini" charset="0"/>
                <a:cs typeface="Cavolini" charset="0"/>
              </a:rPr>
              <a:t>; </a:t>
            </a:r>
          </a:p>
          <a:p>
            <a:pPr>
              <a:lnSpc>
                <a:spcPct val="120000"/>
              </a:lnSpc>
              <a:buNone/>
            </a:pPr>
            <a:r>
              <a:rPr lang="en-US" sz="1200" b="1" dirty="0" smtClean="0">
                <a:solidFill>
                  <a:srgbClr val="C00000"/>
                </a:solidFill>
                <a:latin typeface="Cavolini" charset="0"/>
                <a:cs typeface="Cavolini" charset="0"/>
              </a:rPr>
              <a:t>   </a:t>
            </a:r>
            <a:r>
              <a:rPr lang="el-GR" sz="1200" b="1" dirty="0" smtClean="0">
                <a:solidFill>
                  <a:srgbClr val="C00000"/>
                </a:solidFill>
                <a:latin typeface="Cavolini" charset="0"/>
                <a:cs typeface="Cavolini" charset="0"/>
              </a:rPr>
              <a:t>στο τέλος του </a:t>
            </a:r>
            <a:r>
              <a:rPr lang="en-US" sz="1200" b="1" dirty="0" smtClean="0">
                <a:solidFill>
                  <a:srgbClr val="C00000"/>
                </a:solidFill>
                <a:latin typeface="Cavolini" charset="0"/>
                <a:cs typeface="Cavolini" charset="0"/>
              </a:rPr>
              <a:t>a’ </a:t>
            </a:r>
            <a:r>
              <a:rPr lang="el-GR" sz="1200" b="1" dirty="0" smtClean="0">
                <a:solidFill>
                  <a:srgbClr val="C00000"/>
                </a:solidFill>
                <a:latin typeface="Cavolini" charset="0"/>
                <a:cs typeface="Cavolini" charset="0"/>
              </a:rPr>
              <a:t>τετραμήνου</a:t>
            </a:r>
            <a:r>
              <a:rPr lang="en-US" sz="1200" b="1" dirty="0" smtClean="0">
                <a:solidFill>
                  <a:srgbClr val="C00000"/>
                </a:solidFill>
                <a:latin typeface="Cavolini" charset="0"/>
                <a:cs typeface="Cavolini" charset="0"/>
              </a:rPr>
              <a:t> </a:t>
            </a:r>
            <a:r>
              <a:rPr lang="el-GR" sz="1200" b="1" dirty="0" smtClean="0">
                <a:solidFill>
                  <a:srgbClr val="C00000"/>
                </a:solidFill>
                <a:latin typeface="Cavolini" charset="0"/>
                <a:cs typeface="Cavolini" charset="0"/>
              </a:rPr>
              <a:t>επιβραβεύουμε την προσπάθεια</a:t>
            </a:r>
            <a:r>
              <a:rPr lang="en-US" sz="1200" b="1" dirty="0" smtClean="0">
                <a:solidFill>
                  <a:srgbClr val="C00000"/>
                </a:solidFill>
                <a:latin typeface="Cavolini" charset="0"/>
                <a:cs typeface="Cavolini" charset="0"/>
              </a:rPr>
              <a:t> </a:t>
            </a:r>
            <a:r>
              <a:rPr lang="el-GR" sz="1200" b="1" dirty="0" smtClean="0">
                <a:solidFill>
                  <a:srgbClr val="C00000"/>
                </a:solidFill>
                <a:latin typeface="Cavolini" charset="0"/>
                <a:cs typeface="Cavolini" charset="0"/>
              </a:rPr>
              <a:t>με δωράκια γραφικής ύλης και στο τέλος του β’ τετραμήνου το τμήμα που θα συγκεντρώσει τις περισσότερες σφραγίδες και αυτοκόλλητα θα πάει εκδρομή μαζί με το τμήμα των γαλλικών!!!</a:t>
            </a:r>
            <a:endParaRPr lang="en-US" sz="1200" b="1" dirty="0">
              <a:solidFill>
                <a:srgbClr val="C00000"/>
              </a:solidFill>
              <a:latin typeface="Cavolini" charset="0"/>
              <a:cs typeface="Cavolini" charset="0"/>
            </a:endParaRPr>
          </a:p>
        </p:txBody>
      </p:sp>
      <p:pic>
        <p:nvPicPr>
          <p:cNvPr id="23" name="Picture 22">
            <a:extLst>
              <a:ext uri="{FF2B5EF4-FFF2-40B4-BE49-F238E27FC236}">
                <a16:creationId xmlns:a16="http://schemas.microsoft.com/office/drawing/2014/main" xmlns="" id="{9FC104A0-6976-40DD-F6E4-BB0647AB7CD9}"/>
              </a:ext>
            </a:extLst>
          </p:cNvPr>
          <p:cNvPicPr>
            <a:picLocks noChangeAspect="1"/>
          </p:cNvPicPr>
          <p:nvPr/>
        </p:nvPicPr>
        <p:blipFill>
          <a:blip r:embed="rId3" cstate="print">
            <a:duotone>
              <a:schemeClr val="accent5">
                <a:shade val="45000"/>
                <a:satMod val="135000"/>
              </a:schemeClr>
              <a:prstClr val="white"/>
            </a:duotone>
          </a:blip>
          <a:stretch>
            <a:fillRect/>
          </a:stretch>
        </p:blipFill>
        <p:spPr>
          <a:xfrm flipH="1">
            <a:off x="37135" y="1808226"/>
            <a:ext cx="806323" cy="1272305"/>
          </a:xfrm>
          <a:prstGeom prst="rect">
            <a:avLst/>
          </a:prstGeom>
        </p:spPr>
      </p:pic>
      <p:pic>
        <p:nvPicPr>
          <p:cNvPr id="25" name="Picture 24">
            <a:extLst>
              <a:ext uri="{FF2B5EF4-FFF2-40B4-BE49-F238E27FC236}">
                <a16:creationId xmlns:a16="http://schemas.microsoft.com/office/drawing/2014/main" xmlns="" id="{A4BFAC41-7260-9E48-2291-59317D59E8FA}"/>
              </a:ext>
            </a:extLst>
          </p:cNvPr>
          <p:cNvPicPr>
            <a:picLocks noChangeAspect="1"/>
          </p:cNvPicPr>
          <p:nvPr/>
        </p:nvPicPr>
        <p:blipFill>
          <a:blip r:embed="rId3" cstate="print">
            <a:duotone>
              <a:schemeClr val="accent4">
                <a:shade val="45000"/>
                <a:satMod val="135000"/>
              </a:schemeClr>
              <a:prstClr val="white"/>
            </a:duotone>
          </a:blip>
          <a:stretch>
            <a:fillRect/>
          </a:stretch>
        </p:blipFill>
        <p:spPr>
          <a:xfrm rot="21146092" flipH="1">
            <a:off x="0" y="3962400"/>
            <a:ext cx="806323" cy="1272305"/>
          </a:xfrm>
          <a:prstGeom prst="rect">
            <a:avLst/>
          </a:prstGeom>
        </p:spPr>
      </p:pic>
      <p:sp>
        <p:nvSpPr>
          <p:cNvPr id="21507" name="AutoShape 3" descr="Happy emoji, Smiley Acid house Emoticon, smiley, disc Jockey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1509" name="AutoShape 5" descr="Happy emoji, Smiley Acid house Emoticon, smiley, disc Jockey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1511" name="Picture 7" descr="Happy emoji, Smiley Acid house Emoticon, smiley, disc Jockey ..."/>
          <p:cNvPicPr>
            <a:picLocks noChangeAspect="1" noChangeArrowheads="1"/>
          </p:cNvPicPr>
          <p:nvPr/>
        </p:nvPicPr>
        <p:blipFill>
          <a:blip r:embed="rId4" cstate="print"/>
          <a:srcRect/>
          <a:stretch>
            <a:fillRect/>
          </a:stretch>
        </p:blipFill>
        <p:spPr bwMode="auto">
          <a:xfrm>
            <a:off x="8686800" y="4114800"/>
            <a:ext cx="457200" cy="457200"/>
          </a:xfrm>
          <a:prstGeom prst="rect">
            <a:avLst/>
          </a:prstGeom>
          <a:noFill/>
        </p:spPr>
      </p:pic>
      <p:pic>
        <p:nvPicPr>
          <p:cNvPr id="20" name="Picture 7" descr="Happy emoji, Smiley Acid house Emoticon, smiley, disc Jockey ..."/>
          <p:cNvPicPr>
            <a:picLocks noChangeAspect="1" noChangeArrowheads="1"/>
          </p:cNvPicPr>
          <p:nvPr/>
        </p:nvPicPr>
        <p:blipFill>
          <a:blip r:embed="rId4" cstate="print"/>
          <a:srcRect/>
          <a:stretch>
            <a:fillRect/>
          </a:stretch>
        </p:blipFill>
        <p:spPr bwMode="auto">
          <a:xfrm>
            <a:off x="7620000" y="5105400"/>
            <a:ext cx="457200" cy="457200"/>
          </a:xfrm>
          <a:prstGeom prst="rect">
            <a:avLst/>
          </a:prstGeom>
          <a:noFill/>
        </p:spPr>
      </p:pic>
      <p:pic>
        <p:nvPicPr>
          <p:cNvPr id="22" name="Picture 7" descr="Happy emoji, Smiley Acid house Emoticon, smiley, disc Jockey ..."/>
          <p:cNvPicPr>
            <a:picLocks noChangeAspect="1" noChangeArrowheads="1"/>
          </p:cNvPicPr>
          <p:nvPr/>
        </p:nvPicPr>
        <p:blipFill>
          <a:blip r:embed="rId4" cstate="print"/>
          <a:srcRect/>
          <a:stretch>
            <a:fillRect/>
          </a:stretch>
        </p:blipFill>
        <p:spPr bwMode="auto">
          <a:xfrm>
            <a:off x="7543800" y="6096000"/>
            <a:ext cx="457200" cy="457200"/>
          </a:xfrm>
          <a:prstGeom prst="rect">
            <a:avLst/>
          </a:prstGeom>
          <a:noFill/>
        </p:spPr>
      </p:pic>
      <p:pic>
        <p:nvPicPr>
          <p:cNvPr id="24" name="Picture 7" descr="Happy emoji, Smiley Acid house Emoticon, smiley, disc Jockey ..."/>
          <p:cNvPicPr>
            <a:picLocks noChangeAspect="1" noChangeArrowheads="1"/>
          </p:cNvPicPr>
          <p:nvPr/>
        </p:nvPicPr>
        <p:blipFill>
          <a:blip r:embed="rId4" cstate="print"/>
          <a:srcRect/>
          <a:stretch>
            <a:fillRect/>
          </a:stretch>
        </p:blipFill>
        <p:spPr bwMode="auto">
          <a:xfrm>
            <a:off x="9601200" y="4114800"/>
            <a:ext cx="457200" cy="457200"/>
          </a:xfrm>
          <a:prstGeom prst="rect">
            <a:avLst/>
          </a:prstGeom>
          <a:noFill/>
        </p:spPr>
      </p:pic>
      <p:pic>
        <p:nvPicPr>
          <p:cNvPr id="26" name="Picture 7" descr="Happy emoji, Smiley Acid house Emoticon, smiley, disc Jockey ..."/>
          <p:cNvPicPr>
            <a:picLocks noChangeAspect="1" noChangeArrowheads="1"/>
          </p:cNvPicPr>
          <p:nvPr/>
        </p:nvPicPr>
        <p:blipFill>
          <a:blip r:embed="rId4" cstate="print"/>
          <a:srcRect/>
          <a:stretch>
            <a:fillRect/>
          </a:stretch>
        </p:blipFill>
        <p:spPr bwMode="auto">
          <a:xfrm>
            <a:off x="7620000" y="3429000"/>
            <a:ext cx="457200" cy="457200"/>
          </a:xfrm>
          <a:prstGeom prst="rect">
            <a:avLst/>
          </a:prstGeom>
          <a:noFill/>
        </p:spPr>
      </p:pic>
      <p:pic>
        <p:nvPicPr>
          <p:cNvPr id="27" name="Picture 7" descr="Happy emoji, Smiley Acid house Emoticon, smiley, disc Jockey ..."/>
          <p:cNvPicPr>
            <a:picLocks noChangeAspect="1" noChangeArrowheads="1"/>
          </p:cNvPicPr>
          <p:nvPr/>
        </p:nvPicPr>
        <p:blipFill>
          <a:blip r:embed="rId4" cstate="print"/>
          <a:srcRect/>
          <a:stretch>
            <a:fillRect/>
          </a:stretch>
        </p:blipFill>
        <p:spPr bwMode="auto">
          <a:xfrm>
            <a:off x="8763000" y="2895600"/>
            <a:ext cx="457200" cy="457200"/>
          </a:xfrm>
          <a:prstGeom prst="rect">
            <a:avLst/>
          </a:prstGeom>
          <a:noFill/>
        </p:spPr>
      </p:pic>
      <p:pic>
        <p:nvPicPr>
          <p:cNvPr id="28" name="Picture 7" descr="Happy emoji, Smiley Acid house Emoticon, smiley, disc Jockey ..."/>
          <p:cNvPicPr>
            <a:picLocks noChangeAspect="1" noChangeArrowheads="1"/>
          </p:cNvPicPr>
          <p:nvPr/>
        </p:nvPicPr>
        <p:blipFill>
          <a:blip r:embed="rId4" cstate="print"/>
          <a:srcRect/>
          <a:stretch>
            <a:fillRect/>
          </a:stretch>
        </p:blipFill>
        <p:spPr bwMode="auto">
          <a:xfrm>
            <a:off x="7696200" y="4114800"/>
            <a:ext cx="457200" cy="457200"/>
          </a:xfrm>
          <a:prstGeom prst="rect">
            <a:avLst/>
          </a:prstGeom>
          <a:noFill/>
        </p:spPr>
      </p:pic>
      <p:pic>
        <p:nvPicPr>
          <p:cNvPr id="29" name="Picture 7" descr="Happy emoji, Smiley Acid house Emoticon, smiley, disc Jockey ..."/>
          <p:cNvPicPr>
            <a:picLocks noChangeAspect="1" noChangeArrowheads="1"/>
          </p:cNvPicPr>
          <p:nvPr/>
        </p:nvPicPr>
        <p:blipFill>
          <a:blip r:embed="rId4" cstate="print"/>
          <a:srcRect/>
          <a:stretch>
            <a:fillRect/>
          </a:stretch>
        </p:blipFill>
        <p:spPr bwMode="auto">
          <a:xfrm>
            <a:off x="10744200" y="4114800"/>
            <a:ext cx="457200" cy="457200"/>
          </a:xfrm>
          <a:prstGeom prst="rect">
            <a:avLst/>
          </a:prstGeom>
          <a:noFill/>
        </p:spPr>
      </p:pic>
      <p:pic>
        <p:nvPicPr>
          <p:cNvPr id="30" name="Picture 7" descr="Happy emoji, Smiley Acid house Emoticon, smiley, disc Jockey ..."/>
          <p:cNvPicPr>
            <a:picLocks noChangeAspect="1" noChangeArrowheads="1"/>
          </p:cNvPicPr>
          <p:nvPr/>
        </p:nvPicPr>
        <p:blipFill>
          <a:blip r:embed="rId4" cstate="print"/>
          <a:srcRect/>
          <a:stretch>
            <a:fillRect/>
          </a:stretch>
        </p:blipFill>
        <p:spPr bwMode="auto">
          <a:xfrm>
            <a:off x="9677400" y="3505200"/>
            <a:ext cx="457200" cy="457200"/>
          </a:xfrm>
          <a:prstGeom prst="rect">
            <a:avLst/>
          </a:prstGeom>
          <a:noFill/>
        </p:spPr>
      </p:pic>
      <p:pic>
        <p:nvPicPr>
          <p:cNvPr id="31" name="Picture 7" descr="Happy emoji, Smiley Acid house Emoticon, smiley, disc Jockey ..."/>
          <p:cNvPicPr>
            <a:picLocks noChangeAspect="1" noChangeArrowheads="1"/>
          </p:cNvPicPr>
          <p:nvPr/>
        </p:nvPicPr>
        <p:blipFill>
          <a:blip r:embed="rId4" cstate="print"/>
          <a:srcRect/>
          <a:stretch>
            <a:fillRect/>
          </a:stretch>
        </p:blipFill>
        <p:spPr bwMode="auto">
          <a:xfrm>
            <a:off x="8610600" y="5105400"/>
            <a:ext cx="457200" cy="457200"/>
          </a:xfrm>
          <a:prstGeom prst="rect">
            <a:avLst/>
          </a:prstGeom>
          <a:noFill/>
        </p:spPr>
      </p:pic>
      <p:pic>
        <p:nvPicPr>
          <p:cNvPr id="32" name="Picture 7" descr="Happy emoji, Smiley Acid house Emoticon, smiley, disc Jockey ..."/>
          <p:cNvPicPr>
            <a:picLocks noChangeAspect="1" noChangeArrowheads="1"/>
          </p:cNvPicPr>
          <p:nvPr/>
        </p:nvPicPr>
        <p:blipFill>
          <a:blip r:embed="rId5" cstate="print"/>
          <a:srcRect/>
          <a:stretch>
            <a:fillRect/>
          </a:stretch>
        </p:blipFill>
        <p:spPr bwMode="auto">
          <a:xfrm>
            <a:off x="9753600" y="6096000"/>
            <a:ext cx="381000" cy="381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04800" y="304800"/>
            <a:ext cx="9372600" cy="639763"/>
          </a:xfrm>
        </p:spPr>
        <p:txBody>
          <a:bodyPr/>
          <a:lstStyle/>
          <a:p>
            <a:r>
              <a:rPr lang="el-GR" dirty="0" smtClean="0">
                <a:solidFill>
                  <a:schemeClr val="accent2">
                    <a:lumMod val="75000"/>
                  </a:schemeClr>
                </a:solidFill>
              </a:rPr>
              <a:t>Επιβραβεύουμε την προσπάθεια</a:t>
            </a:r>
            <a:endParaRPr lang="en-US" dirty="0">
              <a:solidFill>
                <a:schemeClr val="accent2">
                  <a:lumMod val="75000"/>
                </a:schemeClr>
              </a:solidFill>
            </a:endParaRPr>
          </a:p>
        </p:txBody>
      </p:sp>
      <p:sp>
        <p:nvSpPr>
          <p:cNvPr id="5" name="Text Placeholder 4"/>
          <p:cNvSpPr>
            <a:spLocks noGrp="1"/>
          </p:cNvSpPr>
          <p:nvPr>
            <p:ph type="body" sz="quarter" idx="13"/>
          </p:nvPr>
        </p:nvSpPr>
        <p:spPr/>
        <p:txBody>
          <a:bodyPr>
            <a:normAutofit fontScale="85000" lnSpcReduction="20000"/>
          </a:bodyPr>
          <a:lstStyle/>
          <a:p>
            <a:r>
              <a:rPr lang="el-GR" b="1" dirty="0" smtClean="0">
                <a:solidFill>
                  <a:srgbClr val="C00000"/>
                </a:solidFill>
                <a:latin typeface="Cavolini" charset="0"/>
                <a:cs typeface="Cavolini" charset="0"/>
              </a:rPr>
              <a:t>με μικρά δωράκια γραφικής ύλης..</a:t>
            </a:r>
            <a:endParaRPr lang="en-US" b="1" dirty="0">
              <a:solidFill>
                <a:srgbClr val="C00000"/>
              </a:solidFill>
              <a:latin typeface="Cavolini" charset="0"/>
              <a:cs typeface="Cavolini" charset="0"/>
            </a:endParaRPr>
          </a:p>
        </p:txBody>
      </p:sp>
      <p:sp>
        <p:nvSpPr>
          <p:cNvPr id="2" name="Freeform: Shape 1">
            <a:extLst>
              <a:ext uri="{FF2B5EF4-FFF2-40B4-BE49-F238E27FC236}">
                <a16:creationId xmlns:a16="http://schemas.microsoft.com/office/drawing/2014/main" xmlns="" id="{3C93D401-4A8B-DA73-1424-940C49CB13B6}"/>
              </a:ext>
            </a:extLst>
          </p:cNvPr>
          <p:cNvSpPr/>
          <p:nvPr/>
        </p:nvSpPr>
        <p:spPr>
          <a:xfrm>
            <a:off x="-60590" y="21115"/>
            <a:ext cx="11767849" cy="6858000"/>
          </a:xfrm>
          <a:custGeom>
            <a:avLst/>
            <a:gdLst>
              <a:gd name="connsiteX0" fmla="*/ 0 w 11767849"/>
              <a:gd name="connsiteY0" fmla="*/ 0 h 6858000"/>
              <a:gd name="connsiteX1" fmla="*/ 11767849 w 11767849"/>
              <a:gd name="connsiteY1" fmla="*/ 0 h 6858000"/>
              <a:gd name="connsiteX2" fmla="*/ 11767849 w 11767849"/>
              <a:gd name="connsiteY2" fmla="*/ 6858000 h 6858000"/>
              <a:gd name="connsiteX3" fmla="*/ 9279387 w 11767849"/>
              <a:gd name="connsiteY3" fmla="*/ 6857988 h 6858000"/>
              <a:gd name="connsiteX4" fmla="*/ 9278069 w 11767849"/>
              <a:gd name="connsiteY4" fmla="*/ 832335 h 6858000"/>
              <a:gd name="connsiteX5" fmla="*/ 9025484 w 11767849"/>
              <a:gd name="connsiteY5" fmla="*/ 375180 h 6858000"/>
              <a:gd name="connsiteX6" fmla="*/ 8581243 w 11767849"/>
              <a:gd name="connsiteY6" fmla="*/ 210991 h 6858000"/>
              <a:gd name="connsiteX7" fmla="*/ 8211044 w 11767849"/>
              <a:gd name="connsiteY7" fmla="*/ 190753 h 6858000"/>
              <a:gd name="connsiteX8" fmla="*/ 5906187 w 11767849"/>
              <a:gd name="connsiteY8" fmla="*/ 184591 h 6858000"/>
              <a:gd name="connsiteX9" fmla="*/ 4229832 w 11767849"/>
              <a:gd name="connsiteY9" fmla="*/ 183286 h 6858000"/>
              <a:gd name="connsiteX10" fmla="*/ 943759 w 11767849"/>
              <a:gd name="connsiteY10" fmla="*/ 182310 h 6858000"/>
              <a:gd name="connsiteX11" fmla="*/ 0 w 11767849"/>
              <a:gd name="connsiteY11" fmla="*/ 1811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7849" h="6858000">
                <a:moveTo>
                  <a:pt x="0" y="0"/>
                </a:moveTo>
                <a:lnTo>
                  <a:pt x="11767849" y="0"/>
                </a:lnTo>
                <a:cubicBezTo>
                  <a:pt x="11767849" y="2285988"/>
                  <a:pt x="11767849" y="4571987"/>
                  <a:pt x="11767849" y="6858000"/>
                </a:cubicBezTo>
                <a:cubicBezTo>
                  <a:pt x="10938725" y="6857988"/>
                  <a:pt x="10109057" y="6857988"/>
                  <a:pt x="9279387" y="6857988"/>
                </a:cubicBezTo>
                <a:cubicBezTo>
                  <a:pt x="9279426" y="4849433"/>
                  <a:pt x="9280353" y="2840890"/>
                  <a:pt x="9278069" y="832335"/>
                </a:cubicBezTo>
                <a:cubicBezTo>
                  <a:pt x="9277854" y="638931"/>
                  <a:pt x="9179921" y="488131"/>
                  <a:pt x="9025484" y="375180"/>
                </a:cubicBezTo>
                <a:cubicBezTo>
                  <a:pt x="8893377" y="278561"/>
                  <a:pt x="8741374" y="229529"/>
                  <a:pt x="8581243" y="210991"/>
                </a:cubicBezTo>
                <a:cubicBezTo>
                  <a:pt x="8458672" y="196789"/>
                  <a:pt x="8334529" y="191324"/>
                  <a:pt x="8211044" y="190753"/>
                </a:cubicBezTo>
                <a:cubicBezTo>
                  <a:pt x="7442764" y="187292"/>
                  <a:pt x="6674482" y="185949"/>
                  <a:pt x="5906187" y="184591"/>
                </a:cubicBezTo>
                <a:cubicBezTo>
                  <a:pt x="5347402" y="183603"/>
                  <a:pt x="4788617" y="183501"/>
                  <a:pt x="4229832" y="183286"/>
                </a:cubicBezTo>
                <a:cubicBezTo>
                  <a:pt x="3134479" y="182867"/>
                  <a:pt x="2039113" y="182779"/>
                  <a:pt x="943759" y="182310"/>
                </a:cubicBezTo>
                <a:lnTo>
                  <a:pt x="0" y="181115"/>
                </a:lnTo>
                <a:close/>
              </a:path>
            </a:pathLst>
          </a:custGeom>
          <a:gradFill>
            <a:gsLst>
              <a:gs pos="81000">
                <a:schemeClr val="accent5">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 name="Freeform: Shape 2">
            <a:extLst>
              <a:ext uri="{FF2B5EF4-FFF2-40B4-BE49-F238E27FC236}">
                <a16:creationId xmlns:a16="http://schemas.microsoft.com/office/drawing/2014/main" xmlns="" id="{29C62E36-72CF-E8EA-4262-F46FE1ECF230}"/>
              </a:ext>
            </a:extLst>
          </p:cNvPr>
          <p:cNvSpPr/>
          <p:nvPr/>
        </p:nvSpPr>
        <p:spPr>
          <a:xfrm>
            <a:off x="-60591" y="10098"/>
            <a:ext cx="11857822" cy="6858000"/>
          </a:xfrm>
          <a:custGeom>
            <a:avLst/>
            <a:gdLst>
              <a:gd name="connsiteX0" fmla="*/ 0 w 11857822"/>
              <a:gd name="connsiteY0" fmla="*/ 0 h 6858000"/>
              <a:gd name="connsiteX1" fmla="*/ 11857822 w 11857822"/>
              <a:gd name="connsiteY1" fmla="*/ 0 h 6858000"/>
              <a:gd name="connsiteX2" fmla="*/ 11857822 w 11857822"/>
              <a:gd name="connsiteY2" fmla="*/ 6858000 h 6858000"/>
              <a:gd name="connsiteX3" fmla="*/ 9369360 w 11857822"/>
              <a:gd name="connsiteY3" fmla="*/ 6857988 h 6858000"/>
              <a:gd name="connsiteX4" fmla="*/ 9368042 w 11857822"/>
              <a:gd name="connsiteY4" fmla="*/ 832335 h 6858000"/>
              <a:gd name="connsiteX5" fmla="*/ 9115457 w 11857822"/>
              <a:gd name="connsiteY5" fmla="*/ 375180 h 6858000"/>
              <a:gd name="connsiteX6" fmla="*/ 8671216 w 11857822"/>
              <a:gd name="connsiteY6" fmla="*/ 210991 h 6858000"/>
              <a:gd name="connsiteX7" fmla="*/ 8301017 w 11857822"/>
              <a:gd name="connsiteY7" fmla="*/ 190753 h 6858000"/>
              <a:gd name="connsiteX8" fmla="*/ 5996160 w 11857822"/>
              <a:gd name="connsiteY8" fmla="*/ 184591 h 6858000"/>
              <a:gd name="connsiteX9" fmla="*/ 4319805 w 11857822"/>
              <a:gd name="connsiteY9" fmla="*/ 183286 h 6858000"/>
              <a:gd name="connsiteX10" fmla="*/ 1033733 w 11857822"/>
              <a:gd name="connsiteY10" fmla="*/ 182310 h 6858000"/>
              <a:gd name="connsiteX11" fmla="*/ 0 w 11857822"/>
              <a:gd name="connsiteY11" fmla="*/ 181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7822" h="6858000">
                <a:moveTo>
                  <a:pt x="0" y="0"/>
                </a:moveTo>
                <a:lnTo>
                  <a:pt x="11857822" y="0"/>
                </a:lnTo>
                <a:cubicBezTo>
                  <a:pt x="11857822" y="2285988"/>
                  <a:pt x="11857822" y="4571987"/>
                  <a:pt x="11857822" y="6858000"/>
                </a:cubicBezTo>
                <a:cubicBezTo>
                  <a:pt x="11028698" y="6857988"/>
                  <a:pt x="10199030" y="6857988"/>
                  <a:pt x="9369360" y="6857988"/>
                </a:cubicBezTo>
                <a:cubicBezTo>
                  <a:pt x="9369399" y="4849433"/>
                  <a:pt x="9370326" y="2840890"/>
                  <a:pt x="9368042" y="832335"/>
                </a:cubicBezTo>
                <a:cubicBezTo>
                  <a:pt x="9367827" y="638931"/>
                  <a:pt x="9269894" y="488131"/>
                  <a:pt x="9115457" y="375180"/>
                </a:cubicBezTo>
                <a:cubicBezTo>
                  <a:pt x="8983350" y="278561"/>
                  <a:pt x="8831347" y="229529"/>
                  <a:pt x="8671216" y="210991"/>
                </a:cubicBezTo>
                <a:cubicBezTo>
                  <a:pt x="8548645" y="196789"/>
                  <a:pt x="8424502" y="191324"/>
                  <a:pt x="8301017" y="190753"/>
                </a:cubicBezTo>
                <a:cubicBezTo>
                  <a:pt x="7532737" y="187292"/>
                  <a:pt x="6764455" y="185949"/>
                  <a:pt x="5996160" y="184591"/>
                </a:cubicBezTo>
                <a:cubicBezTo>
                  <a:pt x="5437375" y="183603"/>
                  <a:pt x="4878590" y="183501"/>
                  <a:pt x="4319805" y="183286"/>
                </a:cubicBezTo>
                <a:cubicBezTo>
                  <a:pt x="3224452" y="182867"/>
                  <a:pt x="2129086" y="182779"/>
                  <a:pt x="1033733" y="182310"/>
                </a:cubicBezTo>
                <a:lnTo>
                  <a:pt x="0" y="181001"/>
                </a:lnTo>
                <a:close/>
              </a:path>
            </a:pathLst>
          </a:custGeom>
          <a:gradFill>
            <a:gsLst>
              <a:gs pos="73000">
                <a:schemeClr val="accent1">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6" name="Freeform: Shape 5">
            <a:extLst>
              <a:ext uri="{FF2B5EF4-FFF2-40B4-BE49-F238E27FC236}">
                <a16:creationId xmlns:a16="http://schemas.microsoft.com/office/drawing/2014/main" xmlns="" id="{C18AF355-5FDF-61E0-1DFF-78AA4FC5A06B}"/>
              </a:ext>
            </a:extLst>
          </p:cNvPr>
          <p:cNvSpPr/>
          <p:nvPr/>
        </p:nvSpPr>
        <p:spPr>
          <a:xfrm>
            <a:off x="-60590" y="10098"/>
            <a:ext cx="11947795" cy="6858000"/>
          </a:xfrm>
          <a:custGeom>
            <a:avLst/>
            <a:gdLst>
              <a:gd name="connsiteX0" fmla="*/ 0 w 11947795"/>
              <a:gd name="connsiteY0" fmla="*/ 0 h 6858000"/>
              <a:gd name="connsiteX1" fmla="*/ 11947795 w 11947795"/>
              <a:gd name="connsiteY1" fmla="*/ 0 h 6858000"/>
              <a:gd name="connsiteX2" fmla="*/ 11947795 w 11947795"/>
              <a:gd name="connsiteY2" fmla="*/ 6858000 h 6858000"/>
              <a:gd name="connsiteX3" fmla="*/ 9459333 w 11947795"/>
              <a:gd name="connsiteY3" fmla="*/ 6857988 h 6858000"/>
              <a:gd name="connsiteX4" fmla="*/ 9458015 w 11947795"/>
              <a:gd name="connsiteY4" fmla="*/ 832335 h 6858000"/>
              <a:gd name="connsiteX5" fmla="*/ 9205430 w 11947795"/>
              <a:gd name="connsiteY5" fmla="*/ 375180 h 6858000"/>
              <a:gd name="connsiteX6" fmla="*/ 8761189 w 11947795"/>
              <a:gd name="connsiteY6" fmla="*/ 210991 h 6858000"/>
              <a:gd name="connsiteX7" fmla="*/ 8390990 w 11947795"/>
              <a:gd name="connsiteY7" fmla="*/ 190753 h 6858000"/>
              <a:gd name="connsiteX8" fmla="*/ 6086133 w 11947795"/>
              <a:gd name="connsiteY8" fmla="*/ 184591 h 6858000"/>
              <a:gd name="connsiteX9" fmla="*/ 4409778 w 11947795"/>
              <a:gd name="connsiteY9" fmla="*/ 183286 h 6858000"/>
              <a:gd name="connsiteX10" fmla="*/ 1123705 w 11947795"/>
              <a:gd name="connsiteY10" fmla="*/ 182310 h 6858000"/>
              <a:gd name="connsiteX11" fmla="*/ 0 w 11947795"/>
              <a:gd name="connsiteY11" fmla="*/ 1808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47795" h="6858000">
                <a:moveTo>
                  <a:pt x="0" y="0"/>
                </a:moveTo>
                <a:lnTo>
                  <a:pt x="11947795" y="0"/>
                </a:lnTo>
                <a:cubicBezTo>
                  <a:pt x="11947795" y="2285988"/>
                  <a:pt x="11947795" y="4571987"/>
                  <a:pt x="11947795" y="6858000"/>
                </a:cubicBezTo>
                <a:cubicBezTo>
                  <a:pt x="11118671" y="6857988"/>
                  <a:pt x="10289003" y="6857988"/>
                  <a:pt x="9459333" y="6857988"/>
                </a:cubicBezTo>
                <a:cubicBezTo>
                  <a:pt x="9459372" y="4849433"/>
                  <a:pt x="9460299" y="2840890"/>
                  <a:pt x="9458015" y="832335"/>
                </a:cubicBezTo>
                <a:cubicBezTo>
                  <a:pt x="9457800" y="638931"/>
                  <a:pt x="9359867" y="488131"/>
                  <a:pt x="9205430" y="375180"/>
                </a:cubicBezTo>
                <a:cubicBezTo>
                  <a:pt x="9073323" y="278561"/>
                  <a:pt x="8921320" y="229529"/>
                  <a:pt x="8761189" y="210991"/>
                </a:cubicBezTo>
                <a:cubicBezTo>
                  <a:pt x="8638618" y="196789"/>
                  <a:pt x="8514475" y="191324"/>
                  <a:pt x="8390990" y="190753"/>
                </a:cubicBezTo>
                <a:cubicBezTo>
                  <a:pt x="7622710" y="187292"/>
                  <a:pt x="6854428" y="185949"/>
                  <a:pt x="6086133" y="184591"/>
                </a:cubicBezTo>
                <a:cubicBezTo>
                  <a:pt x="5527348" y="183603"/>
                  <a:pt x="4968563" y="183501"/>
                  <a:pt x="4409778" y="183286"/>
                </a:cubicBezTo>
                <a:cubicBezTo>
                  <a:pt x="3314425" y="182867"/>
                  <a:pt x="2219059" y="182779"/>
                  <a:pt x="1123705" y="182310"/>
                </a:cubicBezTo>
                <a:lnTo>
                  <a:pt x="0" y="180888"/>
                </a:lnTo>
                <a:close/>
              </a:path>
            </a:pathLst>
          </a:custGeom>
          <a:gradFill>
            <a:gsLst>
              <a:gs pos="57000">
                <a:schemeClr val="accent3">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Freeform: Shape 7">
            <a:extLst>
              <a:ext uri="{FF2B5EF4-FFF2-40B4-BE49-F238E27FC236}">
                <a16:creationId xmlns:a16="http://schemas.microsoft.com/office/drawing/2014/main" xmlns="" id="{303C47CC-4571-A6AF-FA61-F3990E3CE4ED}"/>
              </a:ext>
            </a:extLst>
          </p:cNvPr>
          <p:cNvSpPr/>
          <p:nvPr/>
        </p:nvSpPr>
        <p:spPr>
          <a:xfrm>
            <a:off x="-60590" y="10098"/>
            <a:ext cx="12034091" cy="6858000"/>
          </a:xfrm>
          <a:custGeom>
            <a:avLst/>
            <a:gdLst>
              <a:gd name="connsiteX0" fmla="*/ 0 w 12034091"/>
              <a:gd name="connsiteY0" fmla="*/ 0 h 6858000"/>
              <a:gd name="connsiteX1" fmla="*/ 12034091 w 12034091"/>
              <a:gd name="connsiteY1" fmla="*/ 0 h 6858000"/>
              <a:gd name="connsiteX2" fmla="*/ 12034091 w 12034091"/>
              <a:gd name="connsiteY2" fmla="*/ 6858000 h 6858000"/>
              <a:gd name="connsiteX3" fmla="*/ 9545629 w 12034091"/>
              <a:gd name="connsiteY3" fmla="*/ 6857988 h 6858000"/>
              <a:gd name="connsiteX4" fmla="*/ 9544311 w 12034091"/>
              <a:gd name="connsiteY4" fmla="*/ 832335 h 6858000"/>
              <a:gd name="connsiteX5" fmla="*/ 9291726 w 12034091"/>
              <a:gd name="connsiteY5" fmla="*/ 375180 h 6858000"/>
              <a:gd name="connsiteX6" fmla="*/ 8847485 w 12034091"/>
              <a:gd name="connsiteY6" fmla="*/ 210991 h 6858000"/>
              <a:gd name="connsiteX7" fmla="*/ 8477286 w 12034091"/>
              <a:gd name="connsiteY7" fmla="*/ 190753 h 6858000"/>
              <a:gd name="connsiteX8" fmla="*/ 6172429 w 12034091"/>
              <a:gd name="connsiteY8" fmla="*/ 184591 h 6858000"/>
              <a:gd name="connsiteX9" fmla="*/ 4496074 w 12034091"/>
              <a:gd name="connsiteY9" fmla="*/ 183286 h 6858000"/>
              <a:gd name="connsiteX10" fmla="*/ 1210002 w 12034091"/>
              <a:gd name="connsiteY10" fmla="*/ 182310 h 6858000"/>
              <a:gd name="connsiteX11" fmla="*/ 0 w 12034091"/>
              <a:gd name="connsiteY11" fmla="*/ 1807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4091" h="6858000">
                <a:moveTo>
                  <a:pt x="0" y="0"/>
                </a:moveTo>
                <a:lnTo>
                  <a:pt x="12034091" y="0"/>
                </a:lnTo>
                <a:cubicBezTo>
                  <a:pt x="12034091" y="2285988"/>
                  <a:pt x="12034091" y="4571987"/>
                  <a:pt x="12034091" y="6858000"/>
                </a:cubicBezTo>
                <a:cubicBezTo>
                  <a:pt x="11204967" y="6857988"/>
                  <a:pt x="10375299" y="6857988"/>
                  <a:pt x="9545629" y="6857988"/>
                </a:cubicBezTo>
                <a:cubicBezTo>
                  <a:pt x="9545668" y="4849433"/>
                  <a:pt x="9546595" y="2840890"/>
                  <a:pt x="9544311" y="832335"/>
                </a:cubicBezTo>
                <a:cubicBezTo>
                  <a:pt x="9544096" y="638931"/>
                  <a:pt x="9446163" y="488131"/>
                  <a:pt x="9291726" y="375180"/>
                </a:cubicBezTo>
                <a:cubicBezTo>
                  <a:pt x="9159619" y="278561"/>
                  <a:pt x="9007616" y="229529"/>
                  <a:pt x="8847485" y="210991"/>
                </a:cubicBezTo>
                <a:cubicBezTo>
                  <a:pt x="8724914" y="196789"/>
                  <a:pt x="8600771" y="191324"/>
                  <a:pt x="8477286" y="190753"/>
                </a:cubicBezTo>
                <a:cubicBezTo>
                  <a:pt x="7709006" y="187292"/>
                  <a:pt x="6940724" y="185949"/>
                  <a:pt x="6172429" y="184591"/>
                </a:cubicBezTo>
                <a:cubicBezTo>
                  <a:pt x="5613644" y="183603"/>
                  <a:pt x="5054859" y="183501"/>
                  <a:pt x="4496074" y="183286"/>
                </a:cubicBezTo>
                <a:cubicBezTo>
                  <a:pt x="3400721" y="182867"/>
                  <a:pt x="2305355" y="182779"/>
                  <a:pt x="1210002" y="182310"/>
                </a:cubicBezTo>
                <a:lnTo>
                  <a:pt x="0" y="180778"/>
                </a:lnTo>
                <a:close/>
              </a:path>
            </a:pathLst>
          </a:custGeom>
          <a:gradFill>
            <a:gsLst>
              <a:gs pos="61000">
                <a:schemeClr val="accent6">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Freeform: Shape 8">
            <a:extLst>
              <a:ext uri="{FF2B5EF4-FFF2-40B4-BE49-F238E27FC236}">
                <a16:creationId xmlns:a16="http://schemas.microsoft.com/office/drawing/2014/main" xmlns="" id="{F62E7C11-C6A4-D196-8A71-A0392E17A0E4}"/>
              </a:ext>
            </a:extLst>
          </p:cNvPr>
          <p:cNvSpPr/>
          <p:nvPr/>
        </p:nvSpPr>
        <p:spPr>
          <a:xfrm>
            <a:off x="-60590" y="11936"/>
            <a:ext cx="12113047" cy="6858000"/>
          </a:xfrm>
          <a:custGeom>
            <a:avLst/>
            <a:gdLst>
              <a:gd name="connsiteX0" fmla="*/ 0 w 12113047"/>
              <a:gd name="connsiteY0" fmla="*/ 0 h 6858000"/>
              <a:gd name="connsiteX1" fmla="*/ 12113047 w 12113047"/>
              <a:gd name="connsiteY1" fmla="*/ 0 h 6858000"/>
              <a:gd name="connsiteX2" fmla="*/ 12113047 w 12113047"/>
              <a:gd name="connsiteY2" fmla="*/ 6858000 h 6858000"/>
              <a:gd name="connsiteX3" fmla="*/ 9624585 w 12113047"/>
              <a:gd name="connsiteY3" fmla="*/ 6857988 h 6858000"/>
              <a:gd name="connsiteX4" fmla="*/ 9623267 w 12113047"/>
              <a:gd name="connsiteY4" fmla="*/ 832335 h 6858000"/>
              <a:gd name="connsiteX5" fmla="*/ 9370682 w 12113047"/>
              <a:gd name="connsiteY5" fmla="*/ 375180 h 6858000"/>
              <a:gd name="connsiteX6" fmla="*/ 8926441 w 12113047"/>
              <a:gd name="connsiteY6" fmla="*/ 210991 h 6858000"/>
              <a:gd name="connsiteX7" fmla="*/ 8556242 w 12113047"/>
              <a:gd name="connsiteY7" fmla="*/ 190753 h 6858000"/>
              <a:gd name="connsiteX8" fmla="*/ 6251385 w 12113047"/>
              <a:gd name="connsiteY8" fmla="*/ 184591 h 6858000"/>
              <a:gd name="connsiteX9" fmla="*/ 4575030 w 12113047"/>
              <a:gd name="connsiteY9" fmla="*/ 183286 h 6858000"/>
              <a:gd name="connsiteX10" fmla="*/ 1288958 w 12113047"/>
              <a:gd name="connsiteY10" fmla="*/ 182309 h 6858000"/>
              <a:gd name="connsiteX11" fmla="*/ 0 w 12113047"/>
              <a:gd name="connsiteY11" fmla="*/ 1806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3047" h="6858000">
                <a:moveTo>
                  <a:pt x="0" y="0"/>
                </a:moveTo>
                <a:lnTo>
                  <a:pt x="12113047" y="0"/>
                </a:lnTo>
                <a:cubicBezTo>
                  <a:pt x="12113047" y="2285988"/>
                  <a:pt x="12113047" y="4571987"/>
                  <a:pt x="12113047" y="6858000"/>
                </a:cubicBezTo>
                <a:cubicBezTo>
                  <a:pt x="11283923" y="6857988"/>
                  <a:pt x="10454255" y="6857988"/>
                  <a:pt x="9624585" y="6857988"/>
                </a:cubicBezTo>
                <a:cubicBezTo>
                  <a:pt x="9624624" y="4849433"/>
                  <a:pt x="9625551" y="2840890"/>
                  <a:pt x="9623267" y="832335"/>
                </a:cubicBezTo>
                <a:cubicBezTo>
                  <a:pt x="9623052" y="638931"/>
                  <a:pt x="9525119" y="488131"/>
                  <a:pt x="9370682" y="375180"/>
                </a:cubicBezTo>
                <a:cubicBezTo>
                  <a:pt x="9238575" y="278561"/>
                  <a:pt x="9086572" y="229529"/>
                  <a:pt x="8926441" y="210991"/>
                </a:cubicBezTo>
                <a:cubicBezTo>
                  <a:pt x="8803870" y="196789"/>
                  <a:pt x="8679727" y="191324"/>
                  <a:pt x="8556242" y="190753"/>
                </a:cubicBezTo>
                <a:cubicBezTo>
                  <a:pt x="7787962" y="187292"/>
                  <a:pt x="7019680" y="185948"/>
                  <a:pt x="6251385" y="184591"/>
                </a:cubicBezTo>
                <a:cubicBezTo>
                  <a:pt x="5692600" y="183603"/>
                  <a:pt x="5133815" y="183501"/>
                  <a:pt x="4575030" y="183286"/>
                </a:cubicBezTo>
                <a:cubicBezTo>
                  <a:pt x="3479677" y="182867"/>
                  <a:pt x="2384311" y="182778"/>
                  <a:pt x="1288958" y="182309"/>
                </a:cubicBezTo>
                <a:lnTo>
                  <a:pt x="0" y="180678"/>
                </a:lnTo>
                <a:close/>
              </a:path>
            </a:pathLst>
          </a:custGeom>
          <a:gradFill>
            <a:gsLst>
              <a:gs pos="72000">
                <a:schemeClr val="accent4"/>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0" name="Graphic 4">
            <a:extLst>
              <a:ext uri="{FF2B5EF4-FFF2-40B4-BE49-F238E27FC236}">
                <a16:creationId xmlns:a16="http://schemas.microsoft.com/office/drawing/2014/main" xmlns="" id="{59DB46BE-2BC9-BD01-F8A9-E6B92B4D833B}"/>
              </a:ext>
            </a:extLst>
          </p:cNvPr>
          <p:cNvSpPr/>
          <p:nvPr/>
        </p:nvSpPr>
        <p:spPr>
          <a:xfrm>
            <a:off x="-60591" y="-76200"/>
            <a:ext cx="12291153" cy="6968169"/>
          </a:xfrm>
          <a:custGeom>
            <a:avLst/>
            <a:gdLst>
              <a:gd name="connsiteX0" fmla="*/ 9762032 w 12265493"/>
              <a:gd name="connsiteY0" fmla="*/ 6799591 h 6799603"/>
              <a:gd name="connsiteX1" fmla="*/ 9760706 w 12265493"/>
              <a:gd name="connsiteY1" fmla="*/ 825247 h 6799603"/>
              <a:gd name="connsiteX2" fmla="*/ 9506598 w 12265493"/>
              <a:gd name="connsiteY2" fmla="*/ 371985 h 6799603"/>
              <a:gd name="connsiteX3" fmla="*/ 9059679 w 12265493"/>
              <a:gd name="connsiteY3" fmla="*/ 209194 h 6799603"/>
              <a:gd name="connsiteX4" fmla="*/ 8687249 w 12265493"/>
              <a:gd name="connsiteY4" fmla="*/ 189129 h 6799603"/>
              <a:gd name="connsiteX5" fmla="*/ 6368498 w 12265493"/>
              <a:gd name="connsiteY5" fmla="*/ 183019 h 6799603"/>
              <a:gd name="connsiteX6" fmla="*/ 4682038 w 12265493"/>
              <a:gd name="connsiteY6" fmla="*/ 181725 h 6799603"/>
              <a:gd name="connsiteX7" fmla="*/ 1376157 w 12265493"/>
              <a:gd name="connsiteY7" fmla="*/ 180757 h 6799603"/>
              <a:gd name="connsiteX8" fmla="*/ 34699 w 12265493"/>
              <a:gd name="connsiteY8" fmla="*/ 179084 h 6799603"/>
              <a:gd name="connsiteX9" fmla="*/ 0 w 12265493"/>
              <a:gd name="connsiteY9" fmla="*/ 176268 h 6799603"/>
              <a:gd name="connsiteX10" fmla="*/ 0 w 12265493"/>
              <a:gd name="connsiteY10" fmla="*/ 0 h 6799603"/>
              <a:gd name="connsiteX11" fmla="*/ 12265494 w 12265493"/>
              <a:gd name="connsiteY11" fmla="*/ 0 h 6799603"/>
              <a:gd name="connsiteX12" fmla="*/ 12265494 w 12265493"/>
              <a:gd name="connsiteY12" fmla="*/ 6799603 h 6799603"/>
              <a:gd name="connsiteX13" fmla="*/ 9762032 w 12265493"/>
              <a:gd name="connsiteY13" fmla="*/ 6799591 h 6799603"/>
              <a:gd name="connsiteX0" fmla="*/ 9762032 w 12265494"/>
              <a:gd name="connsiteY0" fmla="*/ 6865129 h 6865141"/>
              <a:gd name="connsiteX1" fmla="*/ 9760706 w 12265494"/>
              <a:gd name="connsiteY1" fmla="*/ 890785 h 6865141"/>
              <a:gd name="connsiteX2" fmla="*/ 9506598 w 12265494"/>
              <a:gd name="connsiteY2" fmla="*/ 437523 h 6865141"/>
              <a:gd name="connsiteX3" fmla="*/ 9059679 w 12265494"/>
              <a:gd name="connsiteY3" fmla="*/ 274732 h 6865141"/>
              <a:gd name="connsiteX4" fmla="*/ 8687249 w 12265494"/>
              <a:gd name="connsiteY4" fmla="*/ 254667 h 6865141"/>
              <a:gd name="connsiteX5" fmla="*/ 6368498 w 12265494"/>
              <a:gd name="connsiteY5" fmla="*/ 248557 h 6865141"/>
              <a:gd name="connsiteX6" fmla="*/ 4682038 w 12265494"/>
              <a:gd name="connsiteY6" fmla="*/ 247263 h 6865141"/>
              <a:gd name="connsiteX7" fmla="*/ 1376157 w 12265494"/>
              <a:gd name="connsiteY7" fmla="*/ 246295 h 6865141"/>
              <a:gd name="connsiteX8" fmla="*/ 34699 w 12265494"/>
              <a:gd name="connsiteY8" fmla="*/ 244622 h 6865141"/>
              <a:gd name="connsiteX9" fmla="*/ 0 w 12265494"/>
              <a:gd name="connsiteY9" fmla="*/ 241806 h 6865141"/>
              <a:gd name="connsiteX10" fmla="*/ 0 w 12265494"/>
              <a:gd name="connsiteY10" fmla="*/ 65538 h 6865141"/>
              <a:gd name="connsiteX11" fmla="*/ 12265494 w 12265494"/>
              <a:gd name="connsiteY11" fmla="*/ 0 h 6865141"/>
              <a:gd name="connsiteX12" fmla="*/ 12265494 w 12265494"/>
              <a:gd name="connsiteY12" fmla="*/ 6865141 h 6865141"/>
              <a:gd name="connsiteX13" fmla="*/ 9762032 w 12265494"/>
              <a:gd name="connsiteY13" fmla="*/ 6865129 h 6865141"/>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11083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320910"/>
              <a:gd name="connsiteY0" fmla="*/ 6886975 h 6886987"/>
              <a:gd name="connsiteX1" fmla="*/ 9760706 w 12320910"/>
              <a:gd name="connsiteY1" fmla="*/ 912631 h 6886987"/>
              <a:gd name="connsiteX2" fmla="*/ 9506598 w 12320910"/>
              <a:gd name="connsiteY2" fmla="*/ 459369 h 6886987"/>
              <a:gd name="connsiteX3" fmla="*/ 9059679 w 12320910"/>
              <a:gd name="connsiteY3" fmla="*/ 296578 h 6886987"/>
              <a:gd name="connsiteX4" fmla="*/ 8687249 w 12320910"/>
              <a:gd name="connsiteY4" fmla="*/ 276513 h 6886987"/>
              <a:gd name="connsiteX5" fmla="*/ 6368498 w 12320910"/>
              <a:gd name="connsiteY5" fmla="*/ 270403 h 6886987"/>
              <a:gd name="connsiteX6" fmla="*/ 4682038 w 12320910"/>
              <a:gd name="connsiteY6" fmla="*/ 269109 h 6886987"/>
              <a:gd name="connsiteX7" fmla="*/ 1376157 w 12320910"/>
              <a:gd name="connsiteY7" fmla="*/ 268141 h 6886987"/>
              <a:gd name="connsiteX8" fmla="*/ 34699 w 12320910"/>
              <a:gd name="connsiteY8" fmla="*/ 266468 h 6886987"/>
              <a:gd name="connsiteX9" fmla="*/ 0 w 12320910"/>
              <a:gd name="connsiteY9" fmla="*/ 263652 h 6886987"/>
              <a:gd name="connsiteX10" fmla="*/ 0 w 12320910"/>
              <a:gd name="connsiteY10" fmla="*/ 0 h 6886987"/>
              <a:gd name="connsiteX11" fmla="*/ 12320910 w 12320910"/>
              <a:gd name="connsiteY11" fmla="*/ 0 h 6886987"/>
              <a:gd name="connsiteX12" fmla="*/ 12265494 w 12320910"/>
              <a:gd name="connsiteY12" fmla="*/ 6886987 h 6886987"/>
              <a:gd name="connsiteX13" fmla="*/ 9762032 w 12320910"/>
              <a:gd name="connsiteY13" fmla="*/ 6886975 h 6886987"/>
              <a:gd name="connsiteX0" fmla="*/ 9762032 w 12365244"/>
              <a:gd name="connsiteY0" fmla="*/ 6886975 h 6908833"/>
              <a:gd name="connsiteX1" fmla="*/ 9760706 w 12365244"/>
              <a:gd name="connsiteY1" fmla="*/ 912631 h 6908833"/>
              <a:gd name="connsiteX2" fmla="*/ 9506598 w 12365244"/>
              <a:gd name="connsiteY2" fmla="*/ 459369 h 6908833"/>
              <a:gd name="connsiteX3" fmla="*/ 9059679 w 12365244"/>
              <a:gd name="connsiteY3" fmla="*/ 296578 h 6908833"/>
              <a:gd name="connsiteX4" fmla="*/ 8687249 w 12365244"/>
              <a:gd name="connsiteY4" fmla="*/ 276513 h 6908833"/>
              <a:gd name="connsiteX5" fmla="*/ 6368498 w 12365244"/>
              <a:gd name="connsiteY5" fmla="*/ 270403 h 6908833"/>
              <a:gd name="connsiteX6" fmla="*/ 4682038 w 12365244"/>
              <a:gd name="connsiteY6" fmla="*/ 269109 h 6908833"/>
              <a:gd name="connsiteX7" fmla="*/ 1376157 w 12365244"/>
              <a:gd name="connsiteY7" fmla="*/ 268141 h 6908833"/>
              <a:gd name="connsiteX8" fmla="*/ 34699 w 12365244"/>
              <a:gd name="connsiteY8" fmla="*/ 266468 h 6908833"/>
              <a:gd name="connsiteX9" fmla="*/ 0 w 12365244"/>
              <a:gd name="connsiteY9" fmla="*/ 263652 h 6908833"/>
              <a:gd name="connsiteX10" fmla="*/ 0 w 12365244"/>
              <a:gd name="connsiteY10" fmla="*/ 0 h 6908833"/>
              <a:gd name="connsiteX11" fmla="*/ 12320910 w 12365244"/>
              <a:gd name="connsiteY11" fmla="*/ 0 h 6908833"/>
              <a:gd name="connsiteX12" fmla="*/ 12365244 w 12365244"/>
              <a:gd name="connsiteY12" fmla="*/ 6908833 h 6908833"/>
              <a:gd name="connsiteX13" fmla="*/ 9762032 w 12365244"/>
              <a:gd name="connsiteY13" fmla="*/ 6886975 h 690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5244" h="6908833">
                <a:moveTo>
                  <a:pt x="9762032" y="6886975"/>
                </a:moveTo>
                <a:cubicBezTo>
                  <a:pt x="9762071" y="4895523"/>
                  <a:pt x="9763003" y="2904083"/>
                  <a:pt x="9760706" y="912631"/>
                </a:cubicBezTo>
                <a:cubicBezTo>
                  <a:pt x="9760489" y="720874"/>
                  <a:pt x="9661966" y="571358"/>
                  <a:pt x="9506598" y="459369"/>
                </a:cubicBezTo>
                <a:cubicBezTo>
                  <a:pt x="9373695" y="363573"/>
                  <a:pt x="9220776" y="314958"/>
                  <a:pt x="9059679" y="296578"/>
                </a:cubicBezTo>
                <a:cubicBezTo>
                  <a:pt x="8936369" y="282497"/>
                  <a:pt x="8811478" y="277079"/>
                  <a:pt x="8687249" y="276513"/>
                </a:cubicBezTo>
                <a:lnTo>
                  <a:pt x="6368498" y="270403"/>
                </a:lnTo>
                <a:lnTo>
                  <a:pt x="4682038" y="269109"/>
                </a:lnTo>
                <a:lnTo>
                  <a:pt x="1376157" y="268141"/>
                </a:lnTo>
                <a:lnTo>
                  <a:pt x="34699" y="266468"/>
                </a:lnTo>
                <a:cubicBezTo>
                  <a:pt x="23129" y="266456"/>
                  <a:pt x="11571" y="264633"/>
                  <a:pt x="0" y="263652"/>
                </a:cubicBezTo>
                <a:lnTo>
                  <a:pt x="0" y="0"/>
                </a:lnTo>
                <a:lnTo>
                  <a:pt x="12320910" y="0"/>
                </a:lnTo>
                <a:lnTo>
                  <a:pt x="12365244" y="6908833"/>
                </a:lnTo>
                <a:lnTo>
                  <a:pt x="9762032" y="6886975"/>
                </a:lnTo>
                <a:close/>
              </a:path>
            </a:pathLst>
          </a:custGeom>
          <a:gradFill>
            <a:gsLst>
              <a:gs pos="79000">
                <a:schemeClr val="bg2">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p>
        </p:txBody>
      </p:sp>
      <p:graphicFrame>
        <p:nvGraphicFramePr>
          <p:cNvPr id="12" name="Content Placeholder 6">
            <a:extLst>
              <a:ext uri="{FF2B5EF4-FFF2-40B4-BE49-F238E27FC236}">
                <a16:creationId xmlns:a16="http://schemas.microsoft.com/office/drawing/2014/main" xmlns="" id="{C965B00F-D370-3E61-F220-64FF08CA8ABB}"/>
              </a:ext>
            </a:extLst>
          </p:cNvPr>
          <p:cNvGraphicFramePr>
            <a:graphicFrameLocks/>
          </p:cNvGraphicFramePr>
          <p:nvPr>
            <p:extLst>
              <p:ext uri="{D42A27DB-BD31-4B8C-83A1-F6EECF244321}">
                <p14:modId xmlns:p14="http://schemas.microsoft.com/office/powerpoint/2010/main" xmlns="" val="2192630479"/>
              </p:ext>
            </p:extLst>
          </p:nvPr>
        </p:nvGraphicFramePr>
        <p:xfrm>
          <a:off x="6553200" y="2459677"/>
          <a:ext cx="4703781" cy="4398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20">
            <a:extLst>
              <a:ext uri="{FF2B5EF4-FFF2-40B4-BE49-F238E27FC236}">
                <a16:creationId xmlns:a16="http://schemas.microsoft.com/office/drawing/2014/main" xmlns="" id="{77AE11CB-4CF4-A311-2A45-D44EA3AF71D1}"/>
              </a:ext>
            </a:extLst>
          </p:cNvPr>
          <p:cNvPicPr>
            <a:picLocks noChangeAspect="1"/>
          </p:cNvPicPr>
          <p:nvPr/>
        </p:nvPicPr>
        <p:blipFill>
          <a:blip r:embed="rId8" cstate="print"/>
          <a:stretch>
            <a:fillRect/>
          </a:stretch>
        </p:blipFill>
        <p:spPr>
          <a:xfrm>
            <a:off x="7620000" y="-304800"/>
            <a:ext cx="6601553" cy="4542693"/>
          </a:xfrm>
          <a:prstGeom prst="rect">
            <a:avLst/>
          </a:prstGeom>
        </p:spPr>
      </p:pic>
      <p:pic>
        <p:nvPicPr>
          <p:cNvPr id="13" name="Picture 12">
            <a:extLst>
              <a:ext uri="{FF2B5EF4-FFF2-40B4-BE49-F238E27FC236}">
                <a16:creationId xmlns:a16="http://schemas.microsoft.com/office/drawing/2014/main" xmlns="" id="{16C09072-18D8-F000-8598-29401D4C470E}"/>
              </a:ext>
            </a:extLst>
          </p:cNvPr>
          <p:cNvPicPr>
            <a:picLocks noChangeAspect="1"/>
          </p:cNvPicPr>
          <p:nvPr/>
        </p:nvPicPr>
        <p:blipFill>
          <a:blip r:embed="rId9" cstate="print">
            <a:duotone>
              <a:schemeClr val="accent2">
                <a:shade val="45000"/>
                <a:satMod val="135000"/>
              </a:schemeClr>
              <a:prstClr val="white"/>
            </a:duotone>
          </a:blip>
          <a:stretch>
            <a:fillRect/>
          </a:stretch>
        </p:blipFill>
        <p:spPr>
          <a:xfrm rot="20386834" flipH="1">
            <a:off x="762000" y="1676400"/>
            <a:ext cx="671589" cy="1059707"/>
          </a:xfrm>
          <a:prstGeom prst="rect">
            <a:avLst/>
          </a:prstGeom>
        </p:spPr>
      </p:pic>
      <p:pic>
        <p:nvPicPr>
          <p:cNvPr id="14" name="Picture 13">
            <a:extLst>
              <a:ext uri="{FF2B5EF4-FFF2-40B4-BE49-F238E27FC236}">
                <a16:creationId xmlns:a16="http://schemas.microsoft.com/office/drawing/2014/main" xmlns="" id="{5FD790A7-D2C7-FA3E-FF84-9ACD4B290776}"/>
              </a:ext>
            </a:extLst>
          </p:cNvPr>
          <p:cNvPicPr>
            <a:picLocks noChangeAspect="1"/>
          </p:cNvPicPr>
          <p:nvPr/>
        </p:nvPicPr>
        <p:blipFill>
          <a:blip r:embed="rId9" cstate="print">
            <a:duotone>
              <a:schemeClr val="accent4">
                <a:shade val="45000"/>
                <a:satMod val="135000"/>
              </a:schemeClr>
              <a:prstClr val="white"/>
            </a:duotone>
          </a:blip>
          <a:stretch>
            <a:fillRect/>
          </a:stretch>
        </p:blipFill>
        <p:spPr>
          <a:xfrm rot="16713161" flipH="1">
            <a:off x="466705" y="4148206"/>
            <a:ext cx="671589" cy="1059707"/>
          </a:xfrm>
          <a:prstGeom prst="rect">
            <a:avLst/>
          </a:prstGeom>
        </p:spPr>
      </p:pic>
      <p:sp>
        <p:nvSpPr>
          <p:cNvPr id="15" name="Text Placeholder 8">
            <a:extLst>
              <a:ext uri="{FF2B5EF4-FFF2-40B4-BE49-F238E27FC236}">
                <a16:creationId xmlns:a16="http://schemas.microsoft.com/office/drawing/2014/main" xmlns="" id="{943A2E3B-11D0-8292-A4DD-8669D8392337}"/>
              </a:ext>
            </a:extLst>
          </p:cNvPr>
          <p:cNvSpPr txBox="1">
            <a:spLocks/>
          </p:cNvSpPr>
          <p:nvPr/>
        </p:nvSpPr>
        <p:spPr>
          <a:xfrm>
            <a:off x="552139" y="2065336"/>
            <a:ext cx="3807884" cy="1341111"/>
          </a:xfrm>
          <a:prstGeom prst="rect">
            <a:avLst/>
          </a:prstGeom>
        </p:spPr>
        <p:txBody>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20000"/>
              </a:lnSpc>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6" name="Text Placeholder 8">
            <a:extLst>
              <a:ext uri="{FF2B5EF4-FFF2-40B4-BE49-F238E27FC236}">
                <a16:creationId xmlns:a16="http://schemas.microsoft.com/office/drawing/2014/main" xmlns="" id="{D3723B27-1697-ABE8-9C09-9E144FE7F2AE}"/>
              </a:ext>
            </a:extLst>
          </p:cNvPr>
          <p:cNvSpPr txBox="1">
            <a:spLocks/>
          </p:cNvSpPr>
          <p:nvPr/>
        </p:nvSpPr>
        <p:spPr>
          <a:xfrm>
            <a:off x="304800" y="3810000"/>
            <a:ext cx="3807884" cy="1341111"/>
          </a:xfrm>
          <a:prstGeom prst="rect">
            <a:avLst/>
          </a:prstGeom>
        </p:spPr>
        <p:txBody>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20000"/>
              </a:lnSpc>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7" name="Text Placeholder 8">
            <a:extLst>
              <a:ext uri="{FF2B5EF4-FFF2-40B4-BE49-F238E27FC236}">
                <a16:creationId xmlns:a16="http://schemas.microsoft.com/office/drawing/2014/main" xmlns="" id="{2C28CDE7-43F1-FC9A-5FAE-E41274E5877B}"/>
              </a:ext>
            </a:extLst>
          </p:cNvPr>
          <p:cNvSpPr txBox="1">
            <a:spLocks/>
          </p:cNvSpPr>
          <p:nvPr/>
        </p:nvSpPr>
        <p:spPr>
          <a:xfrm>
            <a:off x="552139" y="5516889"/>
            <a:ext cx="3807884" cy="1341111"/>
          </a:xfrm>
          <a:prstGeom prst="rect">
            <a:avLst/>
          </a:prstGeom>
        </p:spPr>
        <p:txBody>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20000"/>
              </a:lnSpc>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xmlns="" id="{D377BC49-2ACD-AB80-2FD0-669D33999B34}"/>
              </a:ext>
            </a:extLst>
          </p:cNvPr>
          <p:cNvPicPr>
            <a:picLocks noChangeAspect="1"/>
          </p:cNvPicPr>
          <p:nvPr/>
        </p:nvPicPr>
        <p:blipFill>
          <a:blip r:embed="rId9" cstate="print">
            <a:duotone>
              <a:schemeClr val="accent3">
                <a:shade val="45000"/>
                <a:satMod val="135000"/>
              </a:schemeClr>
              <a:prstClr val="white"/>
            </a:duotone>
          </a:blip>
          <a:stretch>
            <a:fillRect/>
          </a:stretch>
        </p:blipFill>
        <p:spPr>
          <a:xfrm rot="15477900" flipH="1">
            <a:off x="404829" y="5319240"/>
            <a:ext cx="671589" cy="1059707"/>
          </a:xfrm>
          <a:prstGeom prst="rect">
            <a:avLst/>
          </a:prstGeom>
        </p:spPr>
      </p:pic>
      <p:pic>
        <p:nvPicPr>
          <p:cNvPr id="16385" name="Picture 1" descr="C:\Users\User\Downloads\προθεση.jpg"/>
          <p:cNvPicPr>
            <a:picLocks noChangeAspect="1" noChangeArrowheads="1"/>
          </p:cNvPicPr>
          <p:nvPr/>
        </p:nvPicPr>
        <p:blipFill>
          <a:blip r:embed="rId10" cstate="print"/>
          <a:srcRect/>
          <a:stretch>
            <a:fillRect/>
          </a:stretch>
        </p:blipFill>
        <p:spPr bwMode="auto">
          <a:xfrm>
            <a:off x="1600200" y="1828800"/>
            <a:ext cx="2209800" cy="2209800"/>
          </a:xfrm>
          <a:prstGeom prst="rect">
            <a:avLst/>
          </a:prstGeom>
          <a:noFill/>
        </p:spPr>
      </p:pic>
      <p:pic>
        <p:nvPicPr>
          <p:cNvPr id="25602" name="Picture 2" descr="C:\Users\User\Downloads\FOTO B 3.jpg"/>
          <p:cNvPicPr>
            <a:picLocks noChangeAspect="1" noChangeArrowheads="1"/>
          </p:cNvPicPr>
          <p:nvPr/>
        </p:nvPicPr>
        <p:blipFill>
          <a:blip r:embed="rId11" cstate="print"/>
          <a:srcRect/>
          <a:stretch>
            <a:fillRect/>
          </a:stretch>
        </p:blipFill>
        <p:spPr bwMode="auto">
          <a:xfrm rot="5400000">
            <a:off x="1722042" y="4389042"/>
            <a:ext cx="2124644" cy="2124644"/>
          </a:xfrm>
          <a:prstGeom prst="rect">
            <a:avLst/>
          </a:prstGeom>
          <a:noFill/>
        </p:spPr>
      </p:pic>
      <p:pic>
        <p:nvPicPr>
          <p:cNvPr id="25604" name="Picture 4" descr="C:\Users\User\Downloads\FOTO B 4.jpg"/>
          <p:cNvPicPr>
            <a:picLocks noChangeAspect="1" noChangeArrowheads="1"/>
          </p:cNvPicPr>
          <p:nvPr/>
        </p:nvPicPr>
        <p:blipFill>
          <a:blip r:embed="rId12" cstate="print"/>
          <a:srcRect/>
          <a:stretch>
            <a:fillRect/>
          </a:stretch>
        </p:blipFill>
        <p:spPr bwMode="auto">
          <a:xfrm rot="16868537">
            <a:off x="4129206" y="2719208"/>
            <a:ext cx="3365686" cy="2641485"/>
          </a:xfrm>
          <a:prstGeom prst="rect">
            <a:avLst/>
          </a:prstGeom>
          <a:noFill/>
        </p:spPr>
      </p:pic>
    </p:spTree>
    <p:extLst>
      <p:ext uri="{BB962C8B-B14F-4D97-AF65-F5344CB8AC3E}">
        <p14:creationId xmlns:p14="http://schemas.microsoft.com/office/powerpoint/2010/main" xmlns="" val="847661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xmlns="" id="{5949765B-26D0-518D-7B32-7B87EAAD5BEB}"/>
              </a:ext>
            </a:extLst>
          </p:cNvPr>
          <p:cNvSpPr/>
          <p:nvPr/>
        </p:nvSpPr>
        <p:spPr>
          <a:xfrm rot="10800000" flipH="1">
            <a:off x="-40704" y="-55085"/>
            <a:ext cx="11778673" cy="6858000"/>
          </a:xfrm>
          <a:custGeom>
            <a:avLst/>
            <a:gdLst>
              <a:gd name="connsiteX0" fmla="*/ 11778673 w 11778673"/>
              <a:gd name="connsiteY0" fmla="*/ 6858000 h 6858000"/>
              <a:gd name="connsiteX1" fmla="*/ 11778673 w 11778673"/>
              <a:gd name="connsiteY1" fmla="*/ 0 h 6858000"/>
              <a:gd name="connsiteX2" fmla="*/ 0 w 11778673"/>
              <a:gd name="connsiteY2" fmla="*/ 0 h 6858000"/>
              <a:gd name="connsiteX3" fmla="*/ 0 w 11778673"/>
              <a:gd name="connsiteY3" fmla="*/ 181102 h 6858000"/>
              <a:gd name="connsiteX4" fmla="*/ 954584 w 11778673"/>
              <a:gd name="connsiteY4" fmla="*/ 182310 h 6858000"/>
              <a:gd name="connsiteX5" fmla="*/ 4240656 w 11778673"/>
              <a:gd name="connsiteY5" fmla="*/ 183286 h 6858000"/>
              <a:gd name="connsiteX6" fmla="*/ 5917011 w 11778673"/>
              <a:gd name="connsiteY6" fmla="*/ 184591 h 6858000"/>
              <a:gd name="connsiteX7" fmla="*/ 8221868 w 11778673"/>
              <a:gd name="connsiteY7" fmla="*/ 190754 h 6858000"/>
              <a:gd name="connsiteX8" fmla="*/ 8592067 w 11778673"/>
              <a:gd name="connsiteY8" fmla="*/ 210991 h 6858000"/>
              <a:gd name="connsiteX9" fmla="*/ 9036308 w 11778673"/>
              <a:gd name="connsiteY9" fmla="*/ 375180 h 6858000"/>
              <a:gd name="connsiteX10" fmla="*/ 9288893 w 11778673"/>
              <a:gd name="connsiteY10" fmla="*/ 832335 h 6858000"/>
              <a:gd name="connsiteX11" fmla="*/ 9290211 w 11778673"/>
              <a:gd name="connsiteY11" fmla="*/ 6857988 h 6858000"/>
              <a:gd name="connsiteX12" fmla="*/ 11778673 w 11778673"/>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78673" h="6858000">
                <a:moveTo>
                  <a:pt x="11778673" y="6858000"/>
                </a:moveTo>
                <a:cubicBezTo>
                  <a:pt x="11778673" y="4571987"/>
                  <a:pt x="11778673" y="2285987"/>
                  <a:pt x="11778673" y="0"/>
                </a:cubicBezTo>
                <a:lnTo>
                  <a:pt x="0" y="0"/>
                </a:lnTo>
                <a:lnTo>
                  <a:pt x="0" y="181102"/>
                </a:lnTo>
                <a:lnTo>
                  <a:pt x="954584" y="182310"/>
                </a:lnTo>
                <a:cubicBezTo>
                  <a:pt x="2049937" y="182779"/>
                  <a:pt x="3145303" y="182867"/>
                  <a:pt x="4240656" y="183286"/>
                </a:cubicBezTo>
                <a:cubicBezTo>
                  <a:pt x="4799441" y="183501"/>
                  <a:pt x="5358226" y="183603"/>
                  <a:pt x="5917011" y="184591"/>
                </a:cubicBezTo>
                <a:cubicBezTo>
                  <a:pt x="6685306" y="185949"/>
                  <a:pt x="7453588" y="187292"/>
                  <a:pt x="8221868" y="190754"/>
                </a:cubicBezTo>
                <a:cubicBezTo>
                  <a:pt x="8345353" y="191324"/>
                  <a:pt x="8469496" y="196789"/>
                  <a:pt x="8592067" y="210991"/>
                </a:cubicBezTo>
                <a:cubicBezTo>
                  <a:pt x="8752198" y="229529"/>
                  <a:pt x="8904201" y="278561"/>
                  <a:pt x="9036308" y="375180"/>
                </a:cubicBezTo>
                <a:cubicBezTo>
                  <a:pt x="9190745" y="488131"/>
                  <a:pt x="9288678" y="638931"/>
                  <a:pt x="9288893" y="832335"/>
                </a:cubicBezTo>
                <a:cubicBezTo>
                  <a:pt x="9291177" y="2840890"/>
                  <a:pt x="9290250" y="4849432"/>
                  <a:pt x="9290211" y="6857988"/>
                </a:cubicBezTo>
                <a:cubicBezTo>
                  <a:pt x="10119881" y="6857988"/>
                  <a:pt x="10949549" y="6857988"/>
                  <a:pt x="11778673" y="6858000"/>
                </a:cubicBezTo>
                <a:close/>
              </a:path>
            </a:pathLst>
          </a:custGeom>
          <a:gradFill>
            <a:gsLst>
              <a:gs pos="0">
                <a:schemeClr val="accent5">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2" name="Freeform: Shape 21">
            <a:extLst>
              <a:ext uri="{FF2B5EF4-FFF2-40B4-BE49-F238E27FC236}">
                <a16:creationId xmlns:a16="http://schemas.microsoft.com/office/drawing/2014/main" xmlns="" id="{5516740A-EC04-483A-02FE-025DBB26306E}"/>
              </a:ext>
            </a:extLst>
          </p:cNvPr>
          <p:cNvSpPr/>
          <p:nvPr/>
        </p:nvSpPr>
        <p:spPr>
          <a:xfrm rot="10800000" flipH="1">
            <a:off x="-40704" y="-44068"/>
            <a:ext cx="11868646" cy="6858000"/>
          </a:xfrm>
          <a:custGeom>
            <a:avLst/>
            <a:gdLst>
              <a:gd name="connsiteX0" fmla="*/ 11868646 w 11868646"/>
              <a:gd name="connsiteY0" fmla="*/ 6858000 h 6858000"/>
              <a:gd name="connsiteX1" fmla="*/ 11868646 w 11868646"/>
              <a:gd name="connsiteY1" fmla="*/ 0 h 6858000"/>
              <a:gd name="connsiteX2" fmla="*/ 0 w 11868646"/>
              <a:gd name="connsiteY2" fmla="*/ 0 h 6858000"/>
              <a:gd name="connsiteX3" fmla="*/ 0 w 11868646"/>
              <a:gd name="connsiteY3" fmla="*/ 180988 h 6858000"/>
              <a:gd name="connsiteX4" fmla="*/ 1044556 w 11868646"/>
              <a:gd name="connsiteY4" fmla="*/ 182310 h 6858000"/>
              <a:gd name="connsiteX5" fmla="*/ 4330630 w 11868646"/>
              <a:gd name="connsiteY5" fmla="*/ 183286 h 6858000"/>
              <a:gd name="connsiteX6" fmla="*/ 6006984 w 11868646"/>
              <a:gd name="connsiteY6" fmla="*/ 184591 h 6858000"/>
              <a:gd name="connsiteX7" fmla="*/ 8311841 w 11868646"/>
              <a:gd name="connsiteY7" fmla="*/ 190754 h 6858000"/>
              <a:gd name="connsiteX8" fmla="*/ 8682040 w 11868646"/>
              <a:gd name="connsiteY8" fmla="*/ 210991 h 6858000"/>
              <a:gd name="connsiteX9" fmla="*/ 9126281 w 11868646"/>
              <a:gd name="connsiteY9" fmla="*/ 375180 h 6858000"/>
              <a:gd name="connsiteX10" fmla="*/ 9378866 w 11868646"/>
              <a:gd name="connsiteY10" fmla="*/ 832335 h 6858000"/>
              <a:gd name="connsiteX11" fmla="*/ 9380184 w 11868646"/>
              <a:gd name="connsiteY11" fmla="*/ 6857988 h 6858000"/>
              <a:gd name="connsiteX12" fmla="*/ 11868646 w 11868646"/>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68646" h="6858000">
                <a:moveTo>
                  <a:pt x="11868646" y="6858000"/>
                </a:moveTo>
                <a:cubicBezTo>
                  <a:pt x="11868646" y="4571987"/>
                  <a:pt x="11868646" y="2285987"/>
                  <a:pt x="11868646" y="0"/>
                </a:cubicBezTo>
                <a:lnTo>
                  <a:pt x="0" y="0"/>
                </a:lnTo>
                <a:lnTo>
                  <a:pt x="0" y="180988"/>
                </a:lnTo>
                <a:lnTo>
                  <a:pt x="1044556" y="182310"/>
                </a:lnTo>
                <a:cubicBezTo>
                  <a:pt x="2139910" y="182779"/>
                  <a:pt x="3235276" y="182867"/>
                  <a:pt x="4330630" y="183286"/>
                </a:cubicBezTo>
                <a:cubicBezTo>
                  <a:pt x="4889414" y="183501"/>
                  <a:pt x="5448199" y="183603"/>
                  <a:pt x="6006984" y="184591"/>
                </a:cubicBezTo>
                <a:cubicBezTo>
                  <a:pt x="6775279" y="185949"/>
                  <a:pt x="7543561" y="187292"/>
                  <a:pt x="8311841" y="190754"/>
                </a:cubicBezTo>
                <a:cubicBezTo>
                  <a:pt x="8435326" y="191324"/>
                  <a:pt x="8559469" y="196789"/>
                  <a:pt x="8682040" y="210991"/>
                </a:cubicBezTo>
                <a:cubicBezTo>
                  <a:pt x="8842171" y="229529"/>
                  <a:pt x="8994174" y="278561"/>
                  <a:pt x="9126281" y="375180"/>
                </a:cubicBezTo>
                <a:cubicBezTo>
                  <a:pt x="9280718" y="488131"/>
                  <a:pt x="9378651" y="638931"/>
                  <a:pt x="9378866" y="832335"/>
                </a:cubicBezTo>
                <a:cubicBezTo>
                  <a:pt x="9381150" y="2840890"/>
                  <a:pt x="9380223" y="4849432"/>
                  <a:pt x="9380184" y="6857988"/>
                </a:cubicBezTo>
                <a:cubicBezTo>
                  <a:pt x="10209854" y="6857988"/>
                  <a:pt x="11039522" y="6857988"/>
                  <a:pt x="11868646" y="6858000"/>
                </a:cubicBezTo>
                <a:close/>
              </a:path>
            </a:pathLst>
          </a:custGeom>
          <a:gradFill>
            <a:gsLst>
              <a:gs pos="0">
                <a:schemeClr val="accent1">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0" name="Freeform: Shape 9">
            <a:extLst>
              <a:ext uri="{FF2B5EF4-FFF2-40B4-BE49-F238E27FC236}">
                <a16:creationId xmlns:a16="http://schemas.microsoft.com/office/drawing/2014/main" xmlns="" id="{5B05DA6F-72EB-0410-891D-B1888634B510}"/>
              </a:ext>
            </a:extLst>
          </p:cNvPr>
          <p:cNvSpPr/>
          <p:nvPr/>
        </p:nvSpPr>
        <p:spPr>
          <a:xfrm rot="10800000" flipH="1">
            <a:off x="-40704" y="-44068"/>
            <a:ext cx="11958619" cy="6858000"/>
          </a:xfrm>
          <a:custGeom>
            <a:avLst/>
            <a:gdLst>
              <a:gd name="connsiteX0" fmla="*/ 11958619 w 11958619"/>
              <a:gd name="connsiteY0" fmla="*/ 6858000 h 6858000"/>
              <a:gd name="connsiteX1" fmla="*/ 11958619 w 11958619"/>
              <a:gd name="connsiteY1" fmla="*/ 0 h 6858000"/>
              <a:gd name="connsiteX2" fmla="*/ 0 w 11958619"/>
              <a:gd name="connsiteY2" fmla="*/ 0 h 6858000"/>
              <a:gd name="connsiteX3" fmla="*/ 0 w 11958619"/>
              <a:gd name="connsiteY3" fmla="*/ 180874 h 6858000"/>
              <a:gd name="connsiteX4" fmla="*/ 1134530 w 11958619"/>
              <a:gd name="connsiteY4" fmla="*/ 182310 h 6858000"/>
              <a:gd name="connsiteX5" fmla="*/ 4420602 w 11958619"/>
              <a:gd name="connsiteY5" fmla="*/ 183286 h 6858000"/>
              <a:gd name="connsiteX6" fmla="*/ 6096957 w 11958619"/>
              <a:gd name="connsiteY6" fmla="*/ 184591 h 6858000"/>
              <a:gd name="connsiteX7" fmla="*/ 8401814 w 11958619"/>
              <a:gd name="connsiteY7" fmla="*/ 190754 h 6858000"/>
              <a:gd name="connsiteX8" fmla="*/ 8772013 w 11958619"/>
              <a:gd name="connsiteY8" fmla="*/ 210991 h 6858000"/>
              <a:gd name="connsiteX9" fmla="*/ 9216254 w 11958619"/>
              <a:gd name="connsiteY9" fmla="*/ 375180 h 6858000"/>
              <a:gd name="connsiteX10" fmla="*/ 9468839 w 11958619"/>
              <a:gd name="connsiteY10" fmla="*/ 832335 h 6858000"/>
              <a:gd name="connsiteX11" fmla="*/ 9470157 w 11958619"/>
              <a:gd name="connsiteY11" fmla="*/ 6857988 h 6858000"/>
              <a:gd name="connsiteX12" fmla="*/ 11958619 w 11958619"/>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8619" h="6858000">
                <a:moveTo>
                  <a:pt x="11958619" y="6858000"/>
                </a:moveTo>
                <a:cubicBezTo>
                  <a:pt x="11958619" y="4571987"/>
                  <a:pt x="11958619" y="2285987"/>
                  <a:pt x="11958619" y="0"/>
                </a:cubicBezTo>
                <a:lnTo>
                  <a:pt x="0" y="0"/>
                </a:lnTo>
                <a:lnTo>
                  <a:pt x="0" y="180874"/>
                </a:lnTo>
                <a:lnTo>
                  <a:pt x="1134530" y="182310"/>
                </a:lnTo>
                <a:cubicBezTo>
                  <a:pt x="2229883" y="182779"/>
                  <a:pt x="3325249" y="182867"/>
                  <a:pt x="4420602" y="183286"/>
                </a:cubicBezTo>
                <a:cubicBezTo>
                  <a:pt x="4979387" y="183501"/>
                  <a:pt x="5538173" y="183603"/>
                  <a:pt x="6096957" y="184591"/>
                </a:cubicBezTo>
                <a:cubicBezTo>
                  <a:pt x="6865252" y="185949"/>
                  <a:pt x="7633534" y="187292"/>
                  <a:pt x="8401814" y="190754"/>
                </a:cubicBezTo>
                <a:cubicBezTo>
                  <a:pt x="8525299" y="191324"/>
                  <a:pt x="8649442" y="196789"/>
                  <a:pt x="8772013" y="210991"/>
                </a:cubicBezTo>
                <a:cubicBezTo>
                  <a:pt x="8932144" y="229529"/>
                  <a:pt x="9084147" y="278561"/>
                  <a:pt x="9216254" y="375180"/>
                </a:cubicBezTo>
                <a:cubicBezTo>
                  <a:pt x="9370691" y="488131"/>
                  <a:pt x="9468624" y="638931"/>
                  <a:pt x="9468839" y="832335"/>
                </a:cubicBezTo>
                <a:cubicBezTo>
                  <a:pt x="9471123" y="2840890"/>
                  <a:pt x="9470196" y="4849432"/>
                  <a:pt x="9470157" y="6857988"/>
                </a:cubicBezTo>
                <a:cubicBezTo>
                  <a:pt x="10299827" y="6857988"/>
                  <a:pt x="11129495" y="6857988"/>
                  <a:pt x="11958619" y="6858000"/>
                </a:cubicBezTo>
                <a:close/>
              </a:path>
            </a:pathLst>
          </a:custGeom>
          <a:gradFill>
            <a:gsLst>
              <a:gs pos="0">
                <a:schemeClr val="accent3">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6" name="Freeform: Shape 5">
            <a:extLst>
              <a:ext uri="{FF2B5EF4-FFF2-40B4-BE49-F238E27FC236}">
                <a16:creationId xmlns:a16="http://schemas.microsoft.com/office/drawing/2014/main" xmlns="" id="{97184741-3204-578F-395F-543F16AE2F6D}"/>
              </a:ext>
            </a:extLst>
          </p:cNvPr>
          <p:cNvSpPr/>
          <p:nvPr/>
        </p:nvSpPr>
        <p:spPr>
          <a:xfrm rot="10800000" flipH="1">
            <a:off x="-40704" y="-44068"/>
            <a:ext cx="12044915" cy="6858000"/>
          </a:xfrm>
          <a:custGeom>
            <a:avLst/>
            <a:gdLst>
              <a:gd name="connsiteX0" fmla="*/ 12044915 w 12044915"/>
              <a:gd name="connsiteY0" fmla="*/ 6858000 h 6858000"/>
              <a:gd name="connsiteX1" fmla="*/ 12044915 w 12044915"/>
              <a:gd name="connsiteY1" fmla="*/ 0 h 6858000"/>
              <a:gd name="connsiteX2" fmla="*/ 0 w 12044915"/>
              <a:gd name="connsiteY2" fmla="*/ 0 h 6858000"/>
              <a:gd name="connsiteX3" fmla="*/ 0 w 12044915"/>
              <a:gd name="connsiteY3" fmla="*/ 180765 h 6858000"/>
              <a:gd name="connsiteX4" fmla="*/ 1220825 w 12044915"/>
              <a:gd name="connsiteY4" fmla="*/ 182310 h 6858000"/>
              <a:gd name="connsiteX5" fmla="*/ 4506898 w 12044915"/>
              <a:gd name="connsiteY5" fmla="*/ 183286 h 6858000"/>
              <a:gd name="connsiteX6" fmla="*/ 6183253 w 12044915"/>
              <a:gd name="connsiteY6" fmla="*/ 184591 h 6858000"/>
              <a:gd name="connsiteX7" fmla="*/ 8488110 w 12044915"/>
              <a:gd name="connsiteY7" fmla="*/ 190754 h 6858000"/>
              <a:gd name="connsiteX8" fmla="*/ 8858309 w 12044915"/>
              <a:gd name="connsiteY8" fmla="*/ 210991 h 6858000"/>
              <a:gd name="connsiteX9" fmla="*/ 9302550 w 12044915"/>
              <a:gd name="connsiteY9" fmla="*/ 375180 h 6858000"/>
              <a:gd name="connsiteX10" fmla="*/ 9555135 w 12044915"/>
              <a:gd name="connsiteY10" fmla="*/ 832335 h 6858000"/>
              <a:gd name="connsiteX11" fmla="*/ 9556453 w 12044915"/>
              <a:gd name="connsiteY11" fmla="*/ 6857988 h 6858000"/>
              <a:gd name="connsiteX12" fmla="*/ 12044915 w 12044915"/>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44915" h="6858000">
                <a:moveTo>
                  <a:pt x="12044915" y="6858000"/>
                </a:moveTo>
                <a:cubicBezTo>
                  <a:pt x="12044915" y="4571987"/>
                  <a:pt x="12044915" y="2285987"/>
                  <a:pt x="12044915" y="0"/>
                </a:cubicBezTo>
                <a:lnTo>
                  <a:pt x="0" y="0"/>
                </a:lnTo>
                <a:lnTo>
                  <a:pt x="0" y="180765"/>
                </a:lnTo>
                <a:lnTo>
                  <a:pt x="1220825" y="182310"/>
                </a:lnTo>
                <a:cubicBezTo>
                  <a:pt x="2316179" y="182779"/>
                  <a:pt x="3411545" y="182867"/>
                  <a:pt x="4506898" y="183286"/>
                </a:cubicBezTo>
                <a:cubicBezTo>
                  <a:pt x="5065683" y="183501"/>
                  <a:pt x="5624468" y="183603"/>
                  <a:pt x="6183253" y="184591"/>
                </a:cubicBezTo>
                <a:cubicBezTo>
                  <a:pt x="6951548" y="185949"/>
                  <a:pt x="7719830" y="187292"/>
                  <a:pt x="8488110" y="190754"/>
                </a:cubicBezTo>
                <a:cubicBezTo>
                  <a:pt x="8611595" y="191324"/>
                  <a:pt x="8735738" y="196789"/>
                  <a:pt x="8858309" y="210991"/>
                </a:cubicBezTo>
                <a:cubicBezTo>
                  <a:pt x="9018440" y="229529"/>
                  <a:pt x="9170443" y="278561"/>
                  <a:pt x="9302550" y="375180"/>
                </a:cubicBezTo>
                <a:cubicBezTo>
                  <a:pt x="9456987" y="488131"/>
                  <a:pt x="9554920" y="638931"/>
                  <a:pt x="9555135" y="832335"/>
                </a:cubicBezTo>
                <a:cubicBezTo>
                  <a:pt x="9557419" y="2840890"/>
                  <a:pt x="9556492" y="4849432"/>
                  <a:pt x="9556453" y="6857988"/>
                </a:cubicBezTo>
                <a:cubicBezTo>
                  <a:pt x="10386123" y="6857988"/>
                  <a:pt x="11215791" y="6857988"/>
                  <a:pt x="12044915" y="6858000"/>
                </a:cubicBezTo>
                <a:close/>
              </a:path>
            </a:pathLst>
          </a:custGeom>
          <a:gradFill>
            <a:gsLst>
              <a:gs pos="0">
                <a:schemeClr val="accent6">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 name="Freeform: Shape 2">
            <a:extLst>
              <a:ext uri="{FF2B5EF4-FFF2-40B4-BE49-F238E27FC236}">
                <a16:creationId xmlns:a16="http://schemas.microsoft.com/office/drawing/2014/main" xmlns="" id="{34514705-88F3-A69E-87B5-352FAFBB64FD}"/>
              </a:ext>
            </a:extLst>
          </p:cNvPr>
          <p:cNvSpPr/>
          <p:nvPr/>
        </p:nvSpPr>
        <p:spPr>
          <a:xfrm rot="10800000" flipH="1">
            <a:off x="-40704" y="-45906"/>
            <a:ext cx="12123871" cy="6858000"/>
          </a:xfrm>
          <a:custGeom>
            <a:avLst/>
            <a:gdLst>
              <a:gd name="connsiteX0" fmla="*/ 12123871 w 12123871"/>
              <a:gd name="connsiteY0" fmla="*/ 6858000 h 6858000"/>
              <a:gd name="connsiteX1" fmla="*/ 12123871 w 12123871"/>
              <a:gd name="connsiteY1" fmla="*/ 0 h 6858000"/>
              <a:gd name="connsiteX2" fmla="*/ 0 w 12123871"/>
              <a:gd name="connsiteY2" fmla="*/ 0 h 6858000"/>
              <a:gd name="connsiteX3" fmla="*/ 0 w 12123871"/>
              <a:gd name="connsiteY3" fmla="*/ 180665 h 6858000"/>
              <a:gd name="connsiteX4" fmla="*/ 1299781 w 12123871"/>
              <a:gd name="connsiteY4" fmla="*/ 182310 h 6858000"/>
              <a:gd name="connsiteX5" fmla="*/ 4585854 w 12123871"/>
              <a:gd name="connsiteY5" fmla="*/ 183286 h 6858000"/>
              <a:gd name="connsiteX6" fmla="*/ 6262209 w 12123871"/>
              <a:gd name="connsiteY6" fmla="*/ 184591 h 6858000"/>
              <a:gd name="connsiteX7" fmla="*/ 8567066 w 12123871"/>
              <a:gd name="connsiteY7" fmla="*/ 190754 h 6858000"/>
              <a:gd name="connsiteX8" fmla="*/ 8937265 w 12123871"/>
              <a:gd name="connsiteY8" fmla="*/ 210991 h 6858000"/>
              <a:gd name="connsiteX9" fmla="*/ 9381506 w 12123871"/>
              <a:gd name="connsiteY9" fmla="*/ 375180 h 6858000"/>
              <a:gd name="connsiteX10" fmla="*/ 9634091 w 12123871"/>
              <a:gd name="connsiteY10" fmla="*/ 832335 h 6858000"/>
              <a:gd name="connsiteX11" fmla="*/ 9635409 w 12123871"/>
              <a:gd name="connsiteY11" fmla="*/ 6857988 h 6858000"/>
              <a:gd name="connsiteX12" fmla="*/ 12123871 w 12123871"/>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23871" h="6858000">
                <a:moveTo>
                  <a:pt x="12123871" y="6858000"/>
                </a:moveTo>
                <a:cubicBezTo>
                  <a:pt x="12123871" y="4571987"/>
                  <a:pt x="12123871" y="2285987"/>
                  <a:pt x="12123871" y="0"/>
                </a:cubicBezTo>
                <a:lnTo>
                  <a:pt x="0" y="0"/>
                </a:lnTo>
                <a:lnTo>
                  <a:pt x="0" y="180665"/>
                </a:lnTo>
                <a:lnTo>
                  <a:pt x="1299781" y="182310"/>
                </a:lnTo>
                <a:cubicBezTo>
                  <a:pt x="2395135" y="182779"/>
                  <a:pt x="3490501" y="182867"/>
                  <a:pt x="4585854" y="183286"/>
                </a:cubicBezTo>
                <a:cubicBezTo>
                  <a:pt x="5144639" y="183501"/>
                  <a:pt x="5703424" y="183603"/>
                  <a:pt x="6262209" y="184591"/>
                </a:cubicBezTo>
                <a:cubicBezTo>
                  <a:pt x="7030504" y="185949"/>
                  <a:pt x="7798786" y="187292"/>
                  <a:pt x="8567066" y="190754"/>
                </a:cubicBezTo>
                <a:cubicBezTo>
                  <a:pt x="8690551" y="191324"/>
                  <a:pt x="8814694" y="196789"/>
                  <a:pt x="8937265" y="210991"/>
                </a:cubicBezTo>
                <a:cubicBezTo>
                  <a:pt x="9097396" y="229529"/>
                  <a:pt x="9249399" y="278561"/>
                  <a:pt x="9381506" y="375180"/>
                </a:cubicBezTo>
                <a:cubicBezTo>
                  <a:pt x="9535943" y="488131"/>
                  <a:pt x="9633876" y="638931"/>
                  <a:pt x="9634091" y="832335"/>
                </a:cubicBezTo>
                <a:cubicBezTo>
                  <a:pt x="9636375" y="2840890"/>
                  <a:pt x="9635448" y="4849432"/>
                  <a:pt x="9635409" y="6857988"/>
                </a:cubicBezTo>
                <a:cubicBezTo>
                  <a:pt x="10465079" y="6857988"/>
                  <a:pt x="11294747" y="6857988"/>
                  <a:pt x="12123871" y="6858000"/>
                </a:cubicBezTo>
                <a:close/>
              </a:path>
            </a:pathLst>
          </a:custGeom>
          <a:gradFill>
            <a:gsLst>
              <a:gs pos="0">
                <a:schemeClr val="accent4"/>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9" name="Graphic 4">
            <a:extLst>
              <a:ext uri="{FF2B5EF4-FFF2-40B4-BE49-F238E27FC236}">
                <a16:creationId xmlns:a16="http://schemas.microsoft.com/office/drawing/2014/main" xmlns="" id="{0CFE3F84-CA29-46C9-7833-CF312DE16871}"/>
              </a:ext>
            </a:extLst>
          </p:cNvPr>
          <p:cNvSpPr/>
          <p:nvPr/>
        </p:nvSpPr>
        <p:spPr>
          <a:xfrm rot="10800000" flipH="1">
            <a:off x="-29880" y="-67939"/>
            <a:ext cx="12291153" cy="6968169"/>
          </a:xfrm>
          <a:custGeom>
            <a:avLst/>
            <a:gdLst>
              <a:gd name="connsiteX0" fmla="*/ 9762032 w 12265493"/>
              <a:gd name="connsiteY0" fmla="*/ 6799591 h 6799603"/>
              <a:gd name="connsiteX1" fmla="*/ 9760706 w 12265493"/>
              <a:gd name="connsiteY1" fmla="*/ 825247 h 6799603"/>
              <a:gd name="connsiteX2" fmla="*/ 9506598 w 12265493"/>
              <a:gd name="connsiteY2" fmla="*/ 371985 h 6799603"/>
              <a:gd name="connsiteX3" fmla="*/ 9059679 w 12265493"/>
              <a:gd name="connsiteY3" fmla="*/ 209194 h 6799603"/>
              <a:gd name="connsiteX4" fmla="*/ 8687249 w 12265493"/>
              <a:gd name="connsiteY4" fmla="*/ 189129 h 6799603"/>
              <a:gd name="connsiteX5" fmla="*/ 6368498 w 12265493"/>
              <a:gd name="connsiteY5" fmla="*/ 183019 h 6799603"/>
              <a:gd name="connsiteX6" fmla="*/ 4682038 w 12265493"/>
              <a:gd name="connsiteY6" fmla="*/ 181725 h 6799603"/>
              <a:gd name="connsiteX7" fmla="*/ 1376157 w 12265493"/>
              <a:gd name="connsiteY7" fmla="*/ 180757 h 6799603"/>
              <a:gd name="connsiteX8" fmla="*/ 34699 w 12265493"/>
              <a:gd name="connsiteY8" fmla="*/ 179084 h 6799603"/>
              <a:gd name="connsiteX9" fmla="*/ 0 w 12265493"/>
              <a:gd name="connsiteY9" fmla="*/ 176268 h 6799603"/>
              <a:gd name="connsiteX10" fmla="*/ 0 w 12265493"/>
              <a:gd name="connsiteY10" fmla="*/ 0 h 6799603"/>
              <a:gd name="connsiteX11" fmla="*/ 12265494 w 12265493"/>
              <a:gd name="connsiteY11" fmla="*/ 0 h 6799603"/>
              <a:gd name="connsiteX12" fmla="*/ 12265494 w 12265493"/>
              <a:gd name="connsiteY12" fmla="*/ 6799603 h 6799603"/>
              <a:gd name="connsiteX13" fmla="*/ 9762032 w 12265493"/>
              <a:gd name="connsiteY13" fmla="*/ 6799591 h 6799603"/>
              <a:gd name="connsiteX0" fmla="*/ 9762032 w 12265494"/>
              <a:gd name="connsiteY0" fmla="*/ 6865129 h 6865141"/>
              <a:gd name="connsiteX1" fmla="*/ 9760706 w 12265494"/>
              <a:gd name="connsiteY1" fmla="*/ 890785 h 6865141"/>
              <a:gd name="connsiteX2" fmla="*/ 9506598 w 12265494"/>
              <a:gd name="connsiteY2" fmla="*/ 437523 h 6865141"/>
              <a:gd name="connsiteX3" fmla="*/ 9059679 w 12265494"/>
              <a:gd name="connsiteY3" fmla="*/ 274732 h 6865141"/>
              <a:gd name="connsiteX4" fmla="*/ 8687249 w 12265494"/>
              <a:gd name="connsiteY4" fmla="*/ 254667 h 6865141"/>
              <a:gd name="connsiteX5" fmla="*/ 6368498 w 12265494"/>
              <a:gd name="connsiteY5" fmla="*/ 248557 h 6865141"/>
              <a:gd name="connsiteX6" fmla="*/ 4682038 w 12265494"/>
              <a:gd name="connsiteY6" fmla="*/ 247263 h 6865141"/>
              <a:gd name="connsiteX7" fmla="*/ 1376157 w 12265494"/>
              <a:gd name="connsiteY7" fmla="*/ 246295 h 6865141"/>
              <a:gd name="connsiteX8" fmla="*/ 34699 w 12265494"/>
              <a:gd name="connsiteY8" fmla="*/ 244622 h 6865141"/>
              <a:gd name="connsiteX9" fmla="*/ 0 w 12265494"/>
              <a:gd name="connsiteY9" fmla="*/ 241806 h 6865141"/>
              <a:gd name="connsiteX10" fmla="*/ 0 w 12265494"/>
              <a:gd name="connsiteY10" fmla="*/ 65538 h 6865141"/>
              <a:gd name="connsiteX11" fmla="*/ 12265494 w 12265494"/>
              <a:gd name="connsiteY11" fmla="*/ 0 h 6865141"/>
              <a:gd name="connsiteX12" fmla="*/ 12265494 w 12265494"/>
              <a:gd name="connsiteY12" fmla="*/ 6865141 h 6865141"/>
              <a:gd name="connsiteX13" fmla="*/ 9762032 w 12265494"/>
              <a:gd name="connsiteY13" fmla="*/ 6865129 h 6865141"/>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11083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320910"/>
              <a:gd name="connsiteY0" fmla="*/ 6886975 h 6886987"/>
              <a:gd name="connsiteX1" fmla="*/ 9760706 w 12320910"/>
              <a:gd name="connsiteY1" fmla="*/ 912631 h 6886987"/>
              <a:gd name="connsiteX2" fmla="*/ 9506598 w 12320910"/>
              <a:gd name="connsiteY2" fmla="*/ 459369 h 6886987"/>
              <a:gd name="connsiteX3" fmla="*/ 9059679 w 12320910"/>
              <a:gd name="connsiteY3" fmla="*/ 296578 h 6886987"/>
              <a:gd name="connsiteX4" fmla="*/ 8687249 w 12320910"/>
              <a:gd name="connsiteY4" fmla="*/ 276513 h 6886987"/>
              <a:gd name="connsiteX5" fmla="*/ 6368498 w 12320910"/>
              <a:gd name="connsiteY5" fmla="*/ 270403 h 6886987"/>
              <a:gd name="connsiteX6" fmla="*/ 4682038 w 12320910"/>
              <a:gd name="connsiteY6" fmla="*/ 269109 h 6886987"/>
              <a:gd name="connsiteX7" fmla="*/ 1376157 w 12320910"/>
              <a:gd name="connsiteY7" fmla="*/ 268141 h 6886987"/>
              <a:gd name="connsiteX8" fmla="*/ 34699 w 12320910"/>
              <a:gd name="connsiteY8" fmla="*/ 266468 h 6886987"/>
              <a:gd name="connsiteX9" fmla="*/ 0 w 12320910"/>
              <a:gd name="connsiteY9" fmla="*/ 263652 h 6886987"/>
              <a:gd name="connsiteX10" fmla="*/ 0 w 12320910"/>
              <a:gd name="connsiteY10" fmla="*/ 0 h 6886987"/>
              <a:gd name="connsiteX11" fmla="*/ 12320910 w 12320910"/>
              <a:gd name="connsiteY11" fmla="*/ 0 h 6886987"/>
              <a:gd name="connsiteX12" fmla="*/ 12265494 w 12320910"/>
              <a:gd name="connsiteY12" fmla="*/ 6886987 h 6886987"/>
              <a:gd name="connsiteX13" fmla="*/ 9762032 w 12320910"/>
              <a:gd name="connsiteY13" fmla="*/ 6886975 h 6886987"/>
              <a:gd name="connsiteX0" fmla="*/ 9762032 w 12365244"/>
              <a:gd name="connsiteY0" fmla="*/ 6886975 h 6908833"/>
              <a:gd name="connsiteX1" fmla="*/ 9760706 w 12365244"/>
              <a:gd name="connsiteY1" fmla="*/ 912631 h 6908833"/>
              <a:gd name="connsiteX2" fmla="*/ 9506598 w 12365244"/>
              <a:gd name="connsiteY2" fmla="*/ 459369 h 6908833"/>
              <a:gd name="connsiteX3" fmla="*/ 9059679 w 12365244"/>
              <a:gd name="connsiteY3" fmla="*/ 296578 h 6908833"/>
              <a:gd name="connsiteX4" fmla="*/ 8687249 w 12365244"/>
              <a:gd name="connsiteY4" fmla="*/ 276513 h 6908833"/>
              <a:gd name="connsiteX5" fmla="*/ 6368498 w 12365244"/>
              <a:gd name="connsiteY5" fmla="*/ 270403 h 6908833"/>
              <a:gd name="connsiteX6" fmla="*/ 4682038 w 12365244"/>
              <a:gd name="connsiteY6" fmla="*/ 269109 h 6908833"/>
              <a:gd name="connsiteX7" fmla="*/ 1376157 w 12365244"/>
              <a:gd name="connsiteY7" fmla="*/ 268141 h 6908833"/>
              <a:gd name="connsiteX8" fmla="*/ 34699 w 12365244"/>
              <a:gd name="connsiteY8" fmla="*/ 266468 h 6908833"/>
              <a:gd name="connsiteX9" fmla="*/ 0 w 12365244"/>
              <a:gd name="connsiteY9" fmla="*/ 263652 h 6908833"/>
              <a:gd name="connsiteX10" fmla="*/ 0 w 12365244"/>
              <a:gd name="connsiteY10" fmla="*/ 0 h 6908833"/>
              <a:gd name="connsiteX11" fmla="*/ 12320910 w 12365244"/>
              <a:gd name="connsiteY11" fmla="*/ 0 h 6908833"/>
              <a:gd name="connsiteX12" fmla="*/ 12365244 w 12365244"/>
              <a:gd name="connsiteY12" fmla="*/ 6908833 h 6908833"/>
              <a:gd name="connsiteX13" fmla="*/ 9762032 w 12365244"/>
              <a:gd name="connsiteY13" fmla="*/ 6886975 h 690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5244" h="6908833">
                <a:moveTo>
                  <a:pt x="9762032" y="6886975"/>
                </a:moveTo>
                <a:cubicBezTo>
                  <a:pt x="9762071" y="4895523"/>
                  <a:pt x="9763003" y="2904083"/>
                  <a:pt x="9760706" y="912631"/>
                </a:cubicBezTo>
                <a:cubicBezTo>
                  <a:pt x="9760489" y="720874"/>
                  <a:pt x="9661966" y="571358"/>
                  <a:pt x="9506598" y="459369"/>
                </a:cubicBezTo>
                <a:cubicBezTo>
                  <a:pt x="9373695" y="363573"/>
                  <a:pt x="9220776" y="314958"/>
                  <a:pt x="9059679" y="296578"/>
                </a:cubicBezTo>
                <a:cubicBezTo>
                  <a:pt x="8936369" y="282497"/>
                  <a:pt x="8811478" y="277079"/>
                  <a:pt x="8687249" y="276513"/>
                </a:cubicBezTo>
                <a:lnTo>
                  <a:pt x="6368498" y="270403"/>
                </a:lnTo>
                <a:lnTo>
                  <a:pt x="4682038" y="269109"/>
                </a:lnTo>
                <a:lnTo>
                  <a:pt x="1376157" y="268141"/>
                </a:lnTo>
                <a:lnTo>
                  <a:pt x="34699" y="266468"/>
                </a:lnTo>
                <a:cubicBezTo>
                  <a:pt x="23129" y="266456"/>
                  <a:pt x="11571" y="264633"/>
                  <a:pt x="0" y="263652"/>
                </a:cubicBezTo>
                <a:lnTo>
                  <a:pt x="0" y="0"/>
                </a:lnTo>
                <a:lnTo>
                  <a:pt x="12320910" y="0"/>
                </a:lnTo>
                <a:lnTo>
                  <a:pt x="12365244" y="6908833"/>
                </a:lnTo>
                <a:lnTo>
                  <a:pt x="9762032" y="6886975"/>
                </a:lnTo>
                <a:close/>
              </a:path>
            </a:pathLst>
          </a:custGeom>
          <a:gradFill>
            <a:gsLst>
              <a:gs pos="0">
                <a:schemeClr val="bg2">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p>
        </p:txBody>
      </p:sp>
      <p:pic>
        <p:nvPicPr>
          <p:cNvPr id="16" name="Content Placeholder 15" descr="Group of smiling children at school"/>
          <p:cNvPicPr>
            <a:picLocks noGrp="1" noChangeAspect="1"/>
          </p:cNvPicPr>
          <p:nvPr>
            <p:ph sz="half" idx="4294967295"/>
          </p:nvPr>
        </p:nvPicPr>
        <p:blipFill>
          <a:blip r:embed="rId2" cstate="print">
            <a:extLst>
              <a:ext uri="{28A0092B-C50C-407E-A947-70E740481C1C}">
                <a14:useLocalDpi xmlns:a14="http://schemas.microsoft.com/office/drawing/2010/main" xmlns="" val="0"/>
              </a:ext>
            </a:extLst>
          </a:blip>
          <a:srcRect/>
          <a:stretch/>
        </p:blipFill>
        <p:spPr>
          <a:xfrm>
            <a:off x="6244063" y="381000"/>
            <a:ext cx="5338337" cy="300281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xmlns="" id="{DC23C0FF-D4B4-15DF-3F04-4D1F79CBCFF8}"/>
              </a:ext>
            </a:extLst>
          </p:cNvPr>
          <p:cNvPicPr>
            <a:picLocks noChangeAspect="1"/>
          </p:cNvPicPr>
          <p:nvPr/>
        </p:nvPicPr>
        <p:blipFill>
          <a:blip r:embed="rId3" cstate="print"/>
          <a:stretch>
            <a:fillRect/>
          </a:stretch>
        </p:blipFill>
        <p:spPr>
          <a:xfrm rot="16492907">
            <a:off x="7095248" y="1710794"/>
            <a:ext cx="4122566" cy="5791241"/>
          </a:xfrm>
          <a:prstGeom prst="rect">
            <a:avLst/>
          </a:prstGeom>
        </p:spPr>
      </p:pic>
      <p:sp>
        <p:nvSpPr>
          <p:cNvPr id="29" name="Title 3">
            <a:extLst>
              <a:ext uri="{FF2B5EF4-FFF2-40B4-BE49-F238E27FC236}">
                <a16:creationId xmlns:a16="http://schemas.microsoft.com/office/drawing/2014/main" xmlns="" id="{DDDB4E76-C287-3023-0526-1AC9B6E78C6B}"/>
              </a:ext>
            </a:extLst>
          </p:cNvPr>
          <p:cNvSpPr>
            <a:spLocks noGrp="1"/>
          </p:cNvSpPr>
          <p:nvPr>
            <p:ph type="title"/>
          </p:nvPr>
        </p:nvSpPr>
        <p:spPr>
          <a:xfrm>
            <a:off x="304800" y="347357"/>
            <a:ext cx="5597237" cy="1152180"/>
          </a:xfrm>
        </p:spPr>
        <p:txBody>
          <a:bodyPr/>
          <a:lstStyle/>
          <a:p>
            <a:pPr>
              <a:buNone/>
            </a:pPr>
            <a:r>
              <a:rPr lang="el-GR" dirty="0" smtClean="0">
                <a:solidFill>
                  <a:schemeClr val="accent2">
                    <a:lumMod val="75000"/>
                  </a:schemeClr>
                </a:solidFill>
              </a:rPr>
              <a:t>Ονειρευόμαστε ένα σχολείο όπου..</a:t>
            </a:r>
            <a:endParaRPr lang="en-US" dirty="0">
              <a:solidFill>
                <a:schemeClr val="accent2">
                  <a:lumMod val="75000"/>
                </a:schemeClr>
              </a:solidFill>
            </a:endParaRPr>
          </a:p>
        </p:txBody>
      </p:sp>
      <p:sp>
        <p:nvSpPr>
          <p:cNvPr id="23554" name="AutoShape 2" descr="Γράφημα απάντησης φορμών. Τίτλος ερωτήματος: 1. Πώς θα ήταν για σας το ιδανικό σχολείο;Ποιο θα θέλατε να έχουμε ως &quot;όραμα&quot; στο σχολείο μας; Να γράψετε την προθεσή σας.Π.χ. Όραμά μας είναι η δημιουργία ενός σχολείου, όπου:&#10;.&#10;. Αριθμός απαντήσεων: 15 απαντήσεις."/>
          <p:cNvSpPr>
            <a:spLocks noChangeAspect="1" noChangeArrowheads="1"/>
          </p:cNvSpPr>
          <p:nvPr/>
        </p:nvSpPr>
        <p:spPr bwMode="auto">
          <a:xfrm>
            <a:off x="155575"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3556" name="AutoShape 4" descr="Γράφημα απάντησης φορμών. Τίτλος ερωτήματος: 1. Πώς θα ήταν για σας το ιδανικό σχολείο;Ποιο θα θέλατε να έχουμε ως &quot;όραμα&quot; στο σχολείο μας; Να γράψετε την προθεσή σας.Π.χ. Όραμά μας είναι η δημιουργία ενός σχολείου, όπου:&#10;.&#10;. Αριθμός απαντήσεων: 15 απαντήσεις."/>
          <p:cNvSpPr>
            <a:spLocks noChangeAspect="1" noChangeArrowheads="1"/>
          </p:cNvSpPr>
          <p:nvPr/>
        </p:nvSpPr>
        <p:spPr bwMode="auto">
          <a:xfrm>
            <a:off x="155575"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3557" name="Picture 5"/>
          <p:cNvPicPr>
            <a:picLocks noChangeAspect="1" noChangeArrowheads="1"/>
          </p:cNvPicPr>
          <p:nvPr/>
        </p:nvPicPr>
        <p:blipFill>
          <a:blip r:embed="rId4" cstate="print"/>
          <a:srcRect/>
          <a:stretch>
            <a:fillRect/>
          </a:stretch>
        </p:blipFill>
        <p:spPr bwMode="auto">
          <a:xfrm>
            <a:off x="381000" y="1600200"/>
            <a:ext cx="5943600" cy="457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52800" y="609600"/>
            <a:ext cx="8026400" cy="639763"/>
          </a:xfrm>
        </p:spPr>
        <p:txBody>
          <a:bodyPr/>
          <a:lstStyle/>
          <a:p>
            <a:r>
              <a:rPr lang="el-GR" sz="2400" dirty="0" smtClean="0">
                <a:solidFill>
                  <a:schemeClr val="accent2">
                    <a:lumMod val="75000"/>
                  </a:schemeClr>
                </a:solidFill>
              </a:rPr>
              <a:t/>
            </a:r>
            <a:br>
              <a:rPr lang="el-GR" sz="2400" dirty="0" smtClean="0">
                <a:solidFill>
                  <a:schemeClr val="accent2">
                    <a:lumMod val="75000"/>
                  </a:schemeClr>
                </a:solidFill>
              </a:rPr>
            </a:br>
            <a:r>
              <a:rPr lang="el-GR" sz="2400" dirty="0" smtClean="0">
                <a:solidFill>
                  <a:schemeClr val="accent2">
                    <a:lumMod val="75000"/>
                  </a:schemeClr>
                </a:solidFill>
              </a:rPr>
              <a:t/>
            </a:r>
            <a:br>
              <a:rPr lang="el-GR" sz="2400" dirty="0" smtClean="0">
                <a:solidFill>
                  <a:schemeClr val="accent2">
                    <a:lumMod val="75000"/>
                  </a:schemeClr>
                </a:solidFill>
              </a:rPr>
            </a:br>
            <a:r>
              <a:rPr lang="el-GR" sz="2400" dirty="0" smtClean="0">
                <a:solidFill>
                  <a:schemeClr val="accent2">
                    <a:lumMod val="75000"/>
                  </a:schemeClr>
                </a:solidFill>
              </a:rPr>
              <a:t>Στο μάθημα της </a:t>
            </a:r>
            <a:r>
              <a:rPr lang="el-GR" sz="2400" u="sng" dirty="0" smtClean="0">
                <a:solidFill>
                  <a:schemeClr val="accent2">
                    <a:lumMod val="75000"/>
                  </a:schemeClr>
                </a:solidFill>
              </a:rPr>
              <a:t>Ν. Λογοτεχνίας</a:t>
            </a:r>
            <a:r>
              <a:rPr lang="el-GR" sz="2400" dirty="0" smtClean="0">
                <a:solidFill>
                  <a:schemeClr val="accent2">
                    <a:lumMod val="75000"/>
                  </a:schemeClr>
                </a:solidFill>
              </a:rPr>
              <a:t>, η φιλόλογός μας κα </a:t>
            </a:r>
            <a:r>
              <a:rPr lang="el-GR" sz="2400" dirty="0" err="1" smtClean="0">
                <a:solidFill>
                  <a:schemeClr val="accent2">
                    <a:lumMod val="75000"/>
                  </a:schemeClr>
                </a:solidFill>
              </a:rPr>
              <a:t>Παπαχατζοπούλου</a:t>
            </a:r>
            <a:r>
              <a:rPr lang="el-GR" sz="2400" dirty="0" smtClean="0">
                <a:solidFill>
                  <a:schemeClr val="accent2">
                    <a:lumMod val="75000"/>
                  </a:schemeClr>
                </a:solidFill>
              </a:rPr>
              <a:t> προσεγγίζει με τους μαθητές της Α’ γυμνασίου τις αξίες του σχολείου μας μέσα από τα λογοτεχνικά κείμενα..</a:t>
            </a:r>
            <a:endParaRPr lang="en-US" sz="2400" dirty="0">
              <a:solidFill>
                <a:schemeClr val="accent2">
                  <a:lumMod val="75000"/>
                </a:schemeClr>
              </a:solidFill>
            </a:endParaRPr>
          </a:p>
        </p:txBody>
      </p:sp>
      <p:sp>
        <p:nvSpPr>
          <p:cNvPr id="9" name="Freeform: Shape 8">
            <a:extLst>
              <a:ext uri="{FF2B5EF4-FFF2-40B4-BE49-F238E27FC236}">
                <a16:creationId xmlns:a16="http://schemas.microsoft.com/office/drawing/2014/main" xmlns="" id="{501FF0E3-50C5-26E7-F0A2-57F973FF3D37}"/>
              </a:ext>
            </a:extLst>
          </p:cNvPr>
          <p:cNvSpPr/>
          <p:nvPr/>
        </p:nvSpPr>
        <p:spPr>
          <a:xfrm flipH="1">
            <a:off x="416746" y="106494"/>
            <a:ext cx="11864060" cy="6858000"/>
          </a:xfrm>
          <a:custGeom>
            <a:avLst/>
            <a:gdLst>
              <a:gd name="connsiteX0" fmla="*/ 0 w 11767849"/>
              <a:gd name="connsiteY0" fmla="*/ 0 h 6858000"/>
              <a:gd name="connsiteX1" fmla="*/ 11767849 w 11767849"/>
              <a:gd name="connsiteY1" fmla="*/ 0 h 6858000"/>
              <a:gd name="connsiteX2" fmla="*/ 11767849 w 11767849"/>
              <a:gd name="connsiteY2" fmla="*/ 6858000 h 6858000"/>
              <a:gd name="connsiteX3" fmla="*/ 9279387 w 11767849"/>
              <a:gd name="connsiteY3" fmla="*/ 6857988 h 6858000"/>
              <a:gd name="connsiteX4" fmla="*/ 9278069 w 11767849"/>
              <a:gd name="connsiteY4" fmla="*/ 832335 h 6858000"/>
              <a:gd name="connsiteX5" fmla="*/ 9025484 w 11767849"/>
              <a:gd name="connsiteY5" fmla="*/ 375180 h 6858000"/>
              <a:gd name="connsiteX6" fmla="*/ 8581243 w 11767849"/>
              <a:gd name="connsiteY6" fmla="*/ 210991 h 6858000"/>
              <a:gd name="connsiteX7" fmla="*/ 8211044 w 11767849"/>
              <a:gd name="connsiteY7" fmla="*/ 190753 h 6858000"/>
              <a:gd name="connsiteX8" fmla="*/ 5906187 w 11767849"/>
              <a:gd name="connsiteY8" fmla="*/ 184591 h 6858000"/>
              <a:gd name="connsiteX9" fmla="*/ 4229832 w 11767849"/>
              <a:gd name="connsiteY9" fmla="*/ 183286 h 6858000"/>
              <a:gd name="connsiteX10" fmla="*/ 943759 w 11767849"/>
              <a:gd name="connsiteY10" fmla="*/ 182310 h 6858000"/>
              <a:gd name="connsiteX11" fmla="*/ 0 w 11767849"/>
              <a:gd name="connsiteY11" fmla="*/ 1811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7849" h="6858000">
                <a:moveTo>
                  <a:pt x="0" y="0"/>
                </a:moveTo>
                <a:lnTo>
                  <a:pt x="11767849" y="0"/>
                </a:lnTo>
                <a:cubicBezTo>
                  <a:pt x="11767849" y="2285988"/>
                  <a:pt x="11767849" y="4571987"/>
                  <a:pt x="11767849" y="6858000"/>
                </a:cubicBezTo>
                <a:cubicBezTo>
                  <a:pt x="10938725" y="6857988"/>
                  <a:pt x="10109057" y="6857988"/>
                  <a:pt x="9279387" y="6857988"/>
                </a:cubicBezTo>
                <a:cubicBezTo>
                  <a:pt x="9279426" y="4849433"/>
                  <a:pt x="9280353" y="2840890"/>
                  <a:pt x="9278069" y="832335"/>
                </a:cubicBezTo>
                <a:cubicBezTo>
                  <a:pt x="9277854" y="638931"/>
                  <a:pt x="9179921" y="488131"/>
                  <a:pt x="9025484" y="375180"/>
                </a:cubicBezTo>
                <a:cubicBezTo>
                  <a:pt x="8893377" y="278561"/>
                  <a:pt x="8741374" y="229529"/>
                  <a:pt x="8581243" y="210991"/>
                </a:cubicBezTo>
                <a:cubicBezTo>
                  <a:pt x="8458672" y="196789"/>
                  <a:pt x="8334529" y="191324"/>
                  <a:pt x="8211044" y="190753"/>
                </a:cubicBezTo>
                <a:cubicBezTo>
                  <a:pt x="7442764" y="187292"/>
                  <a:pt x="6674482" y="185949"/>
                  <a:pt x="5906187" y="184591"/>
                </a:cubicBezTo>
                <a:cubicBezTo>
                  <a:pt x="5347402" y="183603"/>
                  <a:pt x="4788617" y="183501"/>
                  <a:pt x="4229832" y="183286"/>
                </a:cubicBezTo>
                <a:cubicBezTo>
                  <a:pt x="3134479" y="182867"/>
                  <a:pt x="2039113" y="182779"/>
                  <a:pt x="943759" y="182310"/>
                </a:cubicBezTo>
                <a:lnTo>
                  <a:pt x="0" y="181115"/>
                </a:lnTo>
                <a:close/>
              </a:path>
            </a:pathLst>
          </a:custGeom>
          <a:gradFill>
            <a:gsLst>
              <a:gs pos="81000">
                <a:schemeClr val="accent5">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3" name="Freeform: Shape 12">
            <a:extLst>
              <a:ext uri="{FF2B5EF4-FFF2-40B4-BE49-F238E27FC236}">
                <a16:creationId xmlns:a16="http://schemas.microsoft.com/office/drawing/2014/main" xmlns="" id="{EA0A0D00-C17C-AE73-766C-F3EDD0406FF6}"/>
              </a:ext>
            </a:extLst>
          </p:cNvPr>
          <p:cNvSpPr/>
          <p:nvPr/>
        </p:nvSpPr>
        <p:spPr>
          <a:xfrm flipH="1">
            <a:off x="326039" y="95477"/>
            <a:ext cx="11954768" cy="6858000"/>
          </a:xfrm>
          <a:custGeom>
            <a:avLst/>
            <a:gdLst>
              <a:gd name="connsiteX0" fmla="*/ 0 w 11857822"/>
              <a:gd name="connsiteY0" fmla="*/ 0 h 6858000"/>
              <a:gd name="connsiteX1" fmla="*/ 11857822 w 11857822"/>
              <a:gd name="connsiteY1" fmla="*/ 0 h 6858000"/>
              <a:gd name="connsiteX2" fmla="*/ 11857822 w 11857822"/>
              <a:gd name="connsiteY2" fmla="*/ 6858000 h 6858000"/>
              <a:gd name="connsiteX3" fmla="*/ 9369360 w 11857822"/>
              <a:gd name="connsiteY3" fmla="*/ 6857988 h 6858000"/>
              <a:gd name="connsiteX4" fmla="*/ 9368042 w 11857822"/>
              <a:gd name="connsiteY4" fmla="*/ 832335 h 6858000"/>
              <a:gd name="connsiteX5" fmla="*/ 9115457 w 11857822"/>
              <a:gd name="connsiteY5" fmla="*/ 375180 h 6858000"/>
              <a:gd name="connsiteX6" fmla="*/ 8671216 w 11857822"/>
              <a:gd name="connsiteY6" fmla="*/ 210991 h 6858000"/>
              <a:gd name="connsiteX7" fmla="*/ 8301017 w 11857822"/>
              <a:gd name="connsiteY7" fmla="*/ 190753 h 6858000"/>
              <a:gd name="connsiteX8" fmla="*/ 5996160 w 11857822"/>
              <a:gd name="connsiteY8" fmla="*/ 184591 h 6858000"/>
              <a:gd name="connsiteX9" fmla="*/ 4319805 w 11857822"/>
              <a:gd name="connsiteY9" fmla="*/ 183286 h 6858000"/>
              <a:gd name="connsiteX10" fmla="*/ 1033733 w 11857822"/>
              <a:gd name="connsiteY10" fmla="*/ 182310 h 6858000"/>
              <a:gd name="connsiteX11" fmla="*/ 0 w 11857822"/>
              <a:gd name="connsiteY11" fmla="*/ 181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7822" h="6858000">
                <a:moveTo>
                  <a:pt x="0" y="0"/>
                </a:moveTo>
                <a:lnTo>
                  <a:pt x="11857822" y="0"/>
                </a:lnTo>
                <a:cubicBezTo>
                  <a:pt x="11857822" y="2285988"/>
                  <a:pt x="11857822" y="4571987"/>
                  <a:pt x="11857822" y="6858000"/>
                </a:cubicBezTo>
                <a:cubicBezTo>
                  <a:pt x="11028698" y="6857988"/>
                  <a:pt x="10199030" y="6857988"/>
                  <a:pt x="9369360" y="6857988"/>
                </a:cubicBezTo>
                <a:cubicBezTo>
                  <a:pt x="9369399" y="4849433"/>
                  <a:pt x="9370326" y="2840890"/>
                  <a:pt x="9368042" y="832335"/>
                </a:cubicBezTo>
                <a:cubicBezTo>
                  <a:pt x="9367827" y="638931"/>
                  <a:pt x="9269894" y="488131"/>
                  <a:pt x="9115457" y="375180"/>
                </a:cubicBezTo>
                <a:cubicBezTo>
                  <a:pt x="8983350" y="278561"/>
                  <a:pt x="8831347" y="229529"/>
                  <a:pt x="8671216" y="210991"/>
                </a:cubicBezTo>
                <a:cubicBezTo>
                  <a:pt x="8548645" y="196789"/>
                  <a:pt x="8424502" y="191324"/>
                  <a:pt x="8301017" y="190753"/>
                </a:cubicBezTo>
                <a:cubicBezTo>
                  <a:pt x="7532737" y="187292"/>
                  <a:pt x="6764455" y="185949"/>
                  <a:pt x="5996160" y="184591"/>
                </a:cubicBezTo>
                <a:cubicBezTo>
                  <a:pt x="5437375" y="183603"/>
                  <a:pt x="4878590" y="183501"/>
                  <a:pt x="4319805" y="183286"/>
                </a:cubicBezTo>
                <a:cubicBezTo>
                  <a:pt x="3224452" y="182867"/>
                  <a:pt x="2129086" y="182779"/>
                  <a:pt x="1033733" y="182310"/>
                </a:cubicBezTo>
                <a:lnTo>
                  <a:pt x="0" y="181001"/>
                </a:lnTo>
                <a:close/>
              </a:path>
            </a:pathLst>
          </a:custGeom>
          <a:gradFill>
            <a:gsLst>
              <a:gs pos="73000">
                <a:schemeClr val="accent1">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4" name="Freeform: Shape 13">
            <a:extLst>
              <a:ext uri="{FF2B5EF4-FFF2-40B4-BE49-F238E27FC236}">
                <a16:creationId xmlns:a16="http://schemas.microsoft.com/office/drawing/2014/main" xmlns="" id="{4CE25EF2-494A-F30B-C7B7-B458EE475565}"/>
              </a:ext>
            </a:extLst>
          </p:cNvPr>
          <p:cNvSpPr/>
          <p:nvPr/>
        </p:nvSpPr>
        <p:spPr>
          <a:xfrm flipH="1">
            <a:off x="235329" y="95477"/>
            <a:ext cx="12045477" cy="6858000"/>
          </a:xfrm>
          <a:custGeom>
            <a:avLst/>
            <a:gdLst>
              <a:gd name="connsiteX0" fmla="*/ 0 w 11947795"/>
              <a:gd name="connsiteY0" fmla="*/ 0 h 6858000"/>
              <a:gd name="connsiteX1" fmla="*/ 11947795 w 11947795"/>
              <a:gd name="connsiteY1" fmla="*/ 0 h 6858000"/>
              <a:gd name="connsiteX2" fmla="*/ 11947795 w 11947795"/>
              <a:gd name="connsiteY2" fmla="*/ 6858000 h 6858000"/>
              <a:gd name="connsiteX3" fmla="*/ 9459333 w 11947795"/>
              <a:gd name="connsiteY3" fmla="*/ 6857988 h 6858000"/>
              <a:gd name="connsiteX4" fmla="*/ 9458015 w 11947795"/>
              <a:gd name="connsiteY4" fmla="*/ 832335 h 6858000"/>
              <a:gd name="connsiteX5" fmla="*/ 9205430 w 11947795"/>
              <a:gd name="connsiteY5" fmla="*/ 375180 h 6858000"/>
              <a:gd name="connsiteX6" fmla="*/ 8761189 w 11947795"/>
              <a:gd name="connsiteY6" fmla="*/ 210991 h 6858000"/>
              <a:gd name="connsiteX7" fmla="*/ 8390990 w 11947795"/>
              <a:gd name="connsiteY7" fmla="*/ 190753 h 6858000"/>
              <a:gd name="connsiteX8" fmla="*/ 6086133 w 11947795"/>
              <a:gd name="connsiteY8" fmla="*/ 184591 h 6858000"/>
              <a:gd name="connsiteX9" fmla="*/ 4409778 w 11947795"/>
              <a:gd name="connsiteY9" fmla="*/ 183286 h 6858000"/>
              <a:gd name="connsiteX10" fmla="*/ 1123705 w 11947795"/>
              <a:gd name="connsiteY10" fmla="*/ 182310 h 6858000"/>
              <a:gd name="connsiteX11" fmla="*/ 0 w 11947795"/>
              <a:gd name="connsiteY11" fmla="*/ 1808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47795" h="6858000">
                <a:moveTo>
                  <a:pt x="0" y="0"/>
                </a:moveTo>
                <a:lnTo>
                  <a:pt x="11947795" y="0"/>
                </a:lnTo>
                <a:cubicBezTo>
                  <a:pt x="11947795" y="2285988"/>
                  <a:pt x="11947795" y="4571987"/>
                  <a:pt x="11947795" y="6858000"/>
                </a:cubicBezTo>
                <a:cubicBezTo>
                  <a:pt x="11118671" y="6857988"/>
                  <a:pt x="10289003" y="6857988"/>
                  <a:pt x="9459333" y="6857988"/>
                </a:cubicBezTo>
                <a:cubicBezTo>
                  <a:pt x="9459372" y="4849433"/>
                  <a:pt x="9460299" y="2840890"/>
                  <a:pt x="9458015" y="832335"/>
                </a:cubicBezTo>
                <a:cubicBezTo>
                  <a:pt x="9457800" y="638931"/>
                  <a:pt x="9359867" y="488131"/>
                  <a:pt x="9205430" y="375180"/>
                </a:cubicBezTo>
                <a:cubicBezTo>
                  <a:pt x="9073323" y="278561"/>
                  <a:pt x="8921320" y="229529"/>
                  <a:pt x="8761189" y="210991"/>
                </a:cubicBezTo>
                <a:cubicBezTo>
                  <a:pt x="8638618" y="196789"/>
                  <a:pt x="8514475" y="191324"/>
                  <a:pt x="8390990" y="190753"/>
                </a:cubicBezTo>
                <a:cubicBezTo>
                  <a:pt x="7622710" y="187292"/>
                  <a:pt x="6854428" y="185949"/>
                  <a:pt x="6086133" y="184591"/>
                </a:cubicBezTo>
                <a:cubicBezTo>
                  <a:pt x="5527348" y="183603"/>
                  <a:pt x="4968563" y="183501"/>
                  <a:pt x="4409778" y="183286"/>
                </a:cubicBezTo>
                <a:cubicBezTo>
                  <a:pt x="3314425" y="182867"/>
                  <a:pt x="2219059" y="182779"/>
                  <a:pt x="1123705" y="182310"/>
                </a:cubicBezTo>
                <a:lnTo>
                  <a:pt x="0" y="180888"/>
                </a:lnTo>
                <a:close/>
              </a:path>
            </a:pathLst>
          </a:custGeom>
          <a:gradFill>
            <a:gsLst>
              <a:gs pos="57000">
                <a:schemeClr val="accent3">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5" name="Freeform: Shape 14">
            <a:extLst>
              <a:ext uri="{FF2B5EF4-FFF2-40B4-BE49-F238E27FC236}">
                <a16:creationId xmlns:a16="http://schemas.microsoft.com/office/drawing/2014/main" xmlns="" id="{AA7BE6C1-81E8-4A06-147B-140AD82FC714}"/>
              </a:ext>
            </a:extLst>
          </p:cNvPr>
          <p:cNvSpPr/>
          <p:nvPr/>
        </p:nvSpPr>
        <p:spPr>
          <a:xfrm flipH="1">
            <a:off x="148328" y="95477"/>
            <a:ext cx="12132478" cy="6858000"/>
          </a:xfrm>
          <a:custGeom>
            <a:avLst/>
            <a:gdLst>
              <a:gd name="connsiteX0" fmla="*/ 0 w 12034091"/>
              <a:gd name="connsiteY0" fmla="*/ 0 h 6858000"/>
              <a:gd name="connsiteX1" fmla="*/ 12034091 w 12034091"/>
              <a:gd name="connsiteY1" fmla="*/ 0 h 6858000"/>
              <a:gd name="connsiteX2" fmla="*/ 12034091 w 12034091"/>
              <a:gd name="connsiteY2" fmla="*/ 6858000 h 6858000"/>
              <a:gd name="connsiteX3" fmla="*/ 9545629 w 12034091"/>
              <a:gd name="connsiteY3" fmla="*/ 6857988 h 6858000"/>
              <a:gd name="connsiteX4" fmla="*/ 9544311 w 12034091"/>
              <a:gd name="connsiteY4" fmla="*/ 832335 h 6858000"/>
              <a:gd name="connsiteX5" fmla="*/ 9291726 w 12034091"/>
              <a:gd name="connsiteY5" fmla="*/ 375180 h 6858000"/>
              <a:gd name="connsiteX6" fmla="*/ 8847485 w 12034091"/>
              <a:gd name="connsiteY6" fmla="*/ 210991 h 6858000"/>
              <a:gd name="connsiteX7" fmla="*/ 8477286 w 12034091"/>
              <a:gd name="connsiteY7" fmla="*/ 190753 h 6858000"/>
              <a:gd name="connsiteX8" fmla="*/ 6172429 w 12034091"/>
              <a:gd name="connsiteY8" fmla="*/ 184591 h 6858000"/>
              <a:gd name="connsiteX9" fmla="*/ 4496074 w 12034091"/>
              <a:gd name="connsiteY9" fmla="*/ 183286 h 6858000"/>
              <a:gd name="connsiteX10" fmla="*/ 1210002 w 12034091"/>
              <a:gd name="connsiteY10" fmla="*/ 182310 h 6858000"/>
              <a:gd name="connsiteX11" fmla="*/ 0 w 12034091"/>
              <a:gd name="connsiteY11" fmla="*/ 1807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4091" h="6858000">
                <a:moveTo>
                  <a:pt x="0" y="0"/>
                </a:moveTo>
                <a:lnTo>
                  <a:pt x="12034091" y="0"/>
                </a:lnTo>
                <a:cubicBezTo>
                  <a:pt x="12034091" y="2285988"/>
                  <a:pt x="12034091" y="4571987"/>
                  <a:pt x="12034091" y="6858000"/>
                </a:cubicBezTo>
                <a:cubicBezTo>
                  <a:pt x="11204967" y="6857988"/>
                  <a:pt x="10375299" y="6857988"/>
                  <a:pt x="9545629" y="6857988"/>
                </a:cubicBezTo>
                <a:cubicBezTo>
                  <a:pt x="9545668" y="4849433"/>
                  <a:pt x="9546595" y="2840890"/>
                  <a:pt x="9544311" y="832335"/>
                </a:cubicBezTo>
                <a:cubicBezTo>
                  <a:pt x="9544096" y="638931"/>
                  <a:pt x="9446163" y="488131"/>
                  <a:pt x="9291726" y="375180"/>
                </a:cubicBezTo>
                <a:cubicBezTo>
                  <a:pt x="9159619" y="278561"/>
                  <a:pt x="9007616" y="229529"/>
                  <a:pt x="8847485" y="210991"/>
                </a:cubicBezTo>
                <a:cubicBezTo>
                  <a:pt x="8724914" y="196789"/>
                  <a:pt x="8600771" y="191324"/>
                  <a:pt x="8477286" y="190753"/>
                </a:cubicBezTo>
                <a:cubicBezTo>
                  <a:pt x="7709006" y="187292"/>
                  <a:pt x="6940724" y="185949"/>
                  <a:pt x="6172429" y="184591"/>
                </a:cubicBezTo>
                <a:cubicBezTo>
                  <a:pt x="5613644" y="183603"/>
                  <a:pt x="5054859" y="183501"/>
                  <a:pt x="4496074" y="183286"/>
                </a:cubicBezTo>
                <a:cubicBezTo>
                  <a:pt x="3400721" y="182867"/>
                  <a:pt x="2305355" y="182779"/>
                  <a:pt x="1210002" y="182310"/>
                </a:cubicBezTo>
                <a:lnTo>
                  <a:pt x="0" y="180778"/>
                </a:lnTo>
                <a:close/>
              </a:path>
            </a:pathLst>
          </a:custGeom>
          <a:gradFill>
            <a:gsLst>
              <a:gs pos="61000">
                <a:schemeClr val="accent6">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6" name="Freeform: Shape 15">
            <a:extLst>
              <a:ext uri="{FF2B5EF4-FFF2-40B4-BE49-F238E27FC236}">
                <a16:creationId xmlns:a16="http://schemas.microsoft.com/office/drawing/2014/main" xmlns="" id="{BE3480BB-9FB6-BD80-20F9-C52B2E4A752C}"/>
              </a:ext>
            </a:extLst>
          </p:cNvPr>
          <p:cNvSpPr/>
          <p:nvPr/>
        </p:nvSpPr>
        <p:spPr>
          <a:xfrm flipH="1">
            <a:off x="68726" y="97315"/>
            <a:ext cx="12212080" cy="6858000"/>
          </a:xfrm>
          <a:custGeom>
            <a:avLst/>
            <a:gdLst>
              <a:gd name="connsiteX0" fmla="*/ 0 w 12113047"/>
              <a:gd name="connsiteY0" fmla="*/ 0 h 6858000"/>
              <a:gd name="connsiteX1" fmla="*/ 12113047 w 12113047"/>
              <a:gd name="connsiteY1" fmla="*/ 0 h 6858000"/>
              <a:gd name="connsiteX2" fmla="*/ 12113047 w 12113047"/>
              <a:gd name="connsiteY2" fmla="*/ 6858000 h 6858000"/>
              <a:gd name="connsiteX3" fmla="*/ 9624585 w 12113047"/>
              <a:gd name="connsiteY3" fmla="*/ 6857988 h 6858000"/>
              <a:gd name="connsiteX4" fmla="*/ 9623267 w 12113047"/>
              <a:gd name="connsiteY4" fmla="*/ 832335 h 6858000"/>
              <a:gd name="connsiteX5" fmla="*/ 9370682 w 12113047"/>
              <a:gd name="connsiteY5" fmla="*/ 375180 h 6858000"/>
              <a:gd name="connsiteX6" fmla="*/ 8926441 w 12113047"/>
              <a:gd name="connsiteY6" fmla="*/ 210991 h 6858000"/>
              <a:gd name="connsiteX7" fmla="*/ 8556242 w 12113047"/>
              <a:gd name="connsiteY7" fmla="*/ 190753 h 6858000"/>
              <a:gd name="connsiteX8" fmla="*/ 6251385 w 12113047"/>
              <a:gd name="connsiteY8" fmla="*/ 184591 h 6858000"/>
              <a:gd name="connsiteX9" fmla="*/ 4575030 w 12113047"/>
              <a:gd name="connsiteY9" fmla="*/ 183286 h 6858000"/>
              <a:gd name="connsiteX10" fmla="*/ 1288958 w 12113047"/>
              <a:gd name="connsiteY10" fmla="*/ 182309 h 6858000"/>
              <a:gd name="connsiteX11" fmla="*/ 0 w 12113047"/>
              <a:gd name="connsiteY11" fmla="*/ 1806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3047" h="6858000">
                <a:moveTo>
                  <a:pt x="0" y="0"/>
                </a:moveTo>
                <a:lnTo>
                  <a:pt x="12113047" y="0"/>
                </a:lnTo>
                <a:cubicBezTo>
                  <a:pt x="12113047" y="2285988"/>
                  <a:pt x="12113047" y="4571987"/>
                  <a:pt x="12113047" y="6858000"/>
                </a:cubicBezTo>
                <a:cubicBezTo>
                  <a:pt x="11283923" y="6857988"/>
                  <a:pt x="10454255" y="6857988"/>
                  <a:pt x="9624585" y="6857988"/>
                </a:cubicBezTo>
                <a:cubicBezTo>
                  <a:pt x="9624624" y="4849433"/>
                  <a:pt x="9625551" y="2840890"/>
                  <a:pt x="9623267" y="832335"/>
                </a:cubicBezTo>
                <a:cubicBezTo>
                  <a:pt x="9623052" y="638931"/>
                  <a:pt x="9525119" y="488131"/>
                  <a:pt x="9370682" y="375180"/>
                </a:cubicBezTo>
                <a:cubicBezTo>
                  <a:pt x="9238575" y="278561"/>
                  <a:pt x="9086572" y="229529"/>
                  <a:pt x="8926441" y="210991"/>
                </a:cubicBezTo>
                <a:cubicBezTo>
                  <a:pt x="8803870" y="196789"/>
                  <a:pt x="8679727" y="191324"/>
                  <a:pt x="8556242" y="190753"/>
                </a:cubicBezTo>
                <a:cubicBezTo>
                  <a:pt x="7787962" y="187292"/>
                  <a:pt x="7019680" y="185948"/>
                  <a:pt x="6251385" y="184591"/>
                </a:cubicBezTo>
                <a:cubicBezTo>
                  <a:pt x="5692600" y="183603"/>
                  <a:pt x="5133815" y="183501"/>
                  <a:pt x="4575030" y="183286"/>
                </a:cubicBezTo>
                <a:cubicBezTo>
                  <a:pt x="3479677" y="182867"/>
                  <a:pt x="2384311" y="182778"/>
                  <a:pt x="1288958" y="182309"/>
                </a:cubicBezTo>
                <a:lnTo>
                  <a:pt x="0" y="180678"/>
                </a:lnTo>
                <a:close/>
              </a:path>
            </a:pathLst>
          </a:custGeom>
          <a:gradFill>
            <a:gsLst>
              <a:gs pos="72000">
                <a:schemeClr val="accent4"/>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7" name="Graphic 4">
            <a:extLst>
              <a:ext uri="{FF2B5EF4-FFF2-40B4-BE49-F238E27FC236}">
                <a16:creationId xmlns:a16="http://schemas.microsoft.com/office/drawing/2014/main" xmlns="" id="{F1A4CA44-3442-8706-22F8-1910E090088F}"/>
              </a:ext>
            </a:extLst>
          </p:cNvPr>
          <p:cNvSpPr/>
          <p:nvPr/>
        </p:nvSpPr>
        <p:spPr>
          <a:xfrm flipH="1">
            <a:off x="-110835" y="9179"/>
            <a:ext cx="12391642" cy="6968169"/>
          </a:xfrm>
          <a:custGeom>
            <a:avLst/>
            <a:gdLst>
              <a:gd name="connsiteX0" fmla="*/ 9762032 w 12265493"/>
              <a:gd name="connsiteY0" fmla="*/ 6799591 h 6799603"/>
              <a:gd name="connsiteX1" fmla="*/ 9760706 w 12265493"/>
              <a:gd name="connsiteY1" fmla="*/ 825247 h 6799603"/>
              <a:gd name="connsiteX2" fmla="*/ 9506598 w 12265493"/>
              <a:gd name="connsiteY2" fmla="*/ 371985 h 6799603"/>
              <a:gd name="connsiteX3" fmla="*/ 9059679 w 12265493"/>
              <a:gd name="connsiteY3" fmla="*/ 209194 h 6799603"/>
              <a:gd name="connsiteX4" fmla="*/ 8687249 w 12265493"/>
              <a:gd name="connsiteY4" fmla="*/ 189129 h 6799603"/>
              <a:gd name="connsiteX5" fmla="*/ 6368498 w 12265493"/>
              <a:gd name="connsiteY5" fmla="*/ 183019 h 6799603"/>
              <a:gd name="connsiteX6" fmla="*/ 4682038 w 12265493"/>
              <a:gd name="connsiteY6" fmla="*/ 181725 h 6799603"/>
              <a:gd name="connsiteX7" fmla="*/ 1376157 w 12265493"/>
              <a:gd name="connsiteY7" fmla="*/ 180757 h 6799603"/>
              <a:gd name="connsiteX8" fmla="*/ 34699 w 12265493"/>
              <a:gd name="connsiteY8" fmla="*/ 179084 h 6799603"/>
              <a:gd name="connsiteX9" fmla="*/ 0 w 12265493"/>
              <a:gd name="connsiteY9" fmla="*/ 176268 h 6799603"/>
              <a:gd name="connsiteX10" fmla="*/ 0 w 12265493"/>
              <a:gd name="connsiteY10" fmla="*/ 0 h 6799603"/>
              <a:gd name="connsiteX11" fmla="*/ 12265494 w 12265493"/>
              <a:gd name="connsiteY11" fmla="*/ 0 h 6799603"/>
              <a:gd name="connsiteX12" fmla="*/ 12265494 w 12265493"/>
              <a:gd name="connsiteY12" fmla="*/ 6799603 h 6799603"/>
              <a:gd name="connsiteX13" fmla="*/ 9762032 w 12265493"/>
              <a:gd name="connsiteY13" fmla="*/ 6799591 h 6799603"/>
              <a:gd name="connsiteX0" fmla="*/ 9762032 w 12265494"/>
              <a:gd name="connsiteY0" fmla="*/ 6865129 h 6865141"/>
              <a:gd name="connsiteX1" fmla="*/ 9760706 w 12265494"/>
              <a:gd name="connsiteY1" fmla="*/ 890785 h 6865141"/>
              <a:gd name="connsiteX2" fmla="*/ 9506598 w 12265494"/>
              <a:gd name="connsiteY2" fmla="*/ 437523 h 6865141"/>
              <a:gd name="connsiteX3" fmla="*/ 9059679 w 12265494"/>
              <a:gd name="connsiteY3" fmla="*/ 274732 h 6865141"/>
              <a:gd name="connsiteX4" fmla="*/ 8687249 w 12265494"/>
              <a:gd name="connsiteY4" fmla="*/ 254667 h 6865141"/>
              <a:gd name="connsiteX5" fmla="*/ 6368498 w 12265494"/>
              <a:gd name="connsiteY5" fmla="*/ 248557 h 6865141"/>
              <a:gd name="connsiteX6" fmla="*/ 4682038 w 12265494"/>
              <a:gd name="connsiteY6" fmla="*/ 247263 h 6865141"/>
              <a:gd name="connsiteX7" fmla="*/ 1376157 w 12265494"/>
              <a:gd name="connsiteY7" fmla="*/ 246295 h 6865141"/>
              <a:gd name="connsiteX8" fmla="*/ 34699 w 12265494"/>
              <a:gd name="connsiteY8" fmla="*/ 244622 h 6865141"/>
              <a:gd name="connsiteX9" fmla="*/ 0 w 12265494"/>
              <a:gd name="connsiteY9" fmla="*/ 241806 h 6865141"/>
              <a:gd name="connsiteX10" fmla="*/ 0 w 12265494"/>
              <a:gd name="connsiteY10" fmla="*/ 65538 h 6865141"/>
              <a:gd name="connsiteX11" fmla="*/ 12265494 w 12265494"/>
              <a:gd name="connsiteY11" fmla="*/ 0 h 6865141"/>
              <a:gd name="connsiteX12" fmla="*/ 12265494 w 12265494"/>
              <a:gd name="connsiteY12" fmla="*/ 6865141 h 6865141"/>
              <a:gd name="connsiteX13" fmla="*/ 9762032 w 12265494"/>
              <a:gd name="connsiteY13" fmla="*/ 6865129 h 6865141"/>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11083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320910"/>
              <a:gd name="connsiteY0" fmla="*/ 6886975 h 6886987"/>
              <a:gd name="connsiteX1" fmla="*/ 9760706 w 12320910"/>
              <a:gd name="connsiteY1" fmla="*/ 912631 h 6886987"/>
              <a:gd name="connsiteX2" fmla="*/ 9506598 w 12320910"/>
              <a:gd name="connsiteY2" fmla="*/ 459369 h 6886987"/>
              <a:gd name="connsiteX3" fmla="*/ 9059679 w 12320910"/>
              <a:gd name="connsiteY3" fmla="*/ 296578 h 6886987"/>
              <a:gd name="connsiteX4" fmla="*/ 8687249 w 12320910"/>
              <a:gd name="connsiteY4" fmla="*/ 276513 h 6886987"/>
              <a:gd name="connsiteX5" fmla="*/ 6368498 w 12320910"/>
              <a:gd name="connsiteY5" fmla="*/ 270403 h 6886987"/>
              <a:gd name="connsiteX6" fmla="*/ 4682038 w 12320910"/>
              <a:gd name="connsiteY6" fmla="*/ 269109 h 6886987"/>
              <a:gd name="connsiteX7" fmla="*/ 1376157 w 12320910"/>
              <a:gd name="connsiteY7" fmla="*/ 268141 h 6886987"/>
              <a:gd name="connsiteX8" fmla="*/ 34699 w 12320910"/>
              <a:gd name="connsiteY8" fmla="*/ 266468 h 6886987"/>
              <a:gd name="connsiteX9" fmla="*/ 0 w 12320910"/>
              <a:gd name="connsiteY9" fmla="*/ 263652 h 6886987"/>
              <a:gd name="connsiteX10" fmla="*/ 0 w 12320910"/>
              <a:gd name="connsiteY10" fmla="*/ 0 h 6886987"/>
              <a:gd name="connsiteX11" fmla="*/ 12320910 w 12320910"/>
              <a:gd name="connsiteY11" fmla="*/ 0 h 6886987"/>
              <a:gd name="connsiteX12" fmla="*/ 12265494 w 12320910"/>
              <a:gd name="connsiteY12" fmla="*/ 6886987 h 6886987"/>
              <a:gd name="connsiteX13" fmla="*/ 9762032 w 12320910"/>
              <a:gd name="connsiteY13" fmla="*/ 6886975 h 6886987"/>
              <a:gd name="connsiteX0" fmla="*/ 9762032 w 12365244"/>
              <a:gd name="connsiteY0" fmla="*/ 6886975 h 6908833"/>
              <a:gd name="connsiteX1" fmla="*/ 9760706 w 12365244"/>
              <a:gd name="connsiteY1" fmla="*/ 912631 h 6908833"/>
              <a:gd name="connsiteX2" fmla="*/ 9506598 w 12365244"/>
              <a:gd name="connsiteY2" fmla="*/ 459369 h 6908833"/>
              <a:gd name="connsiteX3" fmla="*/ 9059679 w 12365244"/>
              <a:gd name="connsiteY3" fmla="*/ 296578 h 6908833"/>
              <a:gd name="connsiteX4" fmla="*/ 8687249 w 12365244"/>
              <a:gd name="connsiteY4" fmla="*/ 276513 h 6908833"/>
              <a:gd name="connsiteX5" fmla="*/ 6368498 w 12365244"/>
              <a:gd name="connsiteY5" fmla="*/ 270403 h 6908833"/>
              <a:gd name="connsiteX6" fmla="*/ 4682038 w 12365244"/>
              <a:gd name="connsiteY6" fmla="*/ 269109 h 6908833"/>
              <a:gd name="connsiteX7" fmla="*/ 1376157 w 12365244"/>
              <a:gd name="connsiteY7" fmla="*/ 268141 h 6908833"/>
              <a:gd name="connsiteX8" fmla="*/ 34699 w 12365244"/>
              <a:gd name="connsiteY8" fmla="*/ 266468 h 6908833"/>
              <a:gd name="connsiteX9" fmla="*/ 0 w 12365244"/>
              <a:gd name="connsiteY9" fmla="*/ 263652 h 6908833"/>
              <a:gd name="connsiteX10" fmla="*/ 0 w 12365244"/>
              <a:gd name="connsiteY10" fmla="*/ 0 h 6908833"/>
              <a:gd name="connsiteX11" fmla="*/ 12320910 w 12365244"/>
              <a:gd name="connsiteY11" fmla="*/ 0 h 6908833"/>
              <a:gd name="connsiteX12" fmla="*/ 12365244 w 12365244"/>
              <a:gd name="connsiteY12" fmla="*/ 6908833 h 6908833"/>
              <a:gd name="connsiteX13" fmla="*/ 9762032 w 12365244"/>
              <a:gd name="connsiteY13" fmla="*/ 6886975 h 690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5244" h="6908833">
                <a:moveTo>
                  <a:pt x="9762032" y="6886975"/>
                </a:moveTo>
                <a:cubicBezTo>
                  <a:pt x="9762071" y="4895523"/>
                  <a:pt x="9763003" y="2904083"/>
                  <a:pt x="9760706" y="912631"/>
                </a:cubicBezTo>
                <a:cubicBezTo>
                  <a:pt x="9760489" y="720874"/>
                  <a:pt x="9661966" y="571358"/>
                  <a:pt x="9506598" y="459369"/>
                </a:cubicBezTo>
                <a:cubicBezTo>
                  <a:pt x="9373695" y="363573"/>
                  <a:pt x="9220776" y="314958"/>
                  <a:pt x="9059679" y="296578"/>
                </a:cubicBezTo>
                <a:cubicBezTo>
                  <a:pt x="8936369" y="282497"/>
                  <a:pt x="8811478" y="277079"/>
                  <a:pt x="8687249" y="276513"/>
                </a:cubicBezTo>
                <a:lnTo>
                  <a:pt x="6368498" y="270403"/>
                </a:lnTo>
                <a:lnTo>
                  <a:pt x="4682038" y="269109"/>
                </a:lnTo>
                <a:lnTo>
                  <a:pt x="1376157" y="268141"/>
                </a:lnTo>
                <a:lnTo>
                  <a:pt x="34699" y="266468"/>
                </a:lnTo>
                <a:cubicBezTo>
                  <a:pt x="23129" y="266456"/>
                  <a:pt x="11571" y="264633"/>
                  <a:pt x="0" y="263652"/>
                </a:cubicBezTo>
                <a:lnTo>
                  <a:pt x="0" y="0"/>
                </a:lnTo>
                <a:lnTo>
                  <a:pt x="12320910" y="0"/>
                </a:lnTo>
                <a:lnTo>
                  <a:pt x="12365244" y="6908833"/>
                </a:lnTo>
                <a:lnTo>
                  <a:pt x="9762032" y="6886975"/>
                </a:lnTo>
                <a:close/>
              </a:path>
            </a:pathLst>
          </a:custGeom>
          <a:gradFill>
            <a:gsLst>
              <a:gs pos="79000">
                <a:schemeClr val="bg2">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p>
        </p:txBody>
      </p:sp>
      <p:pic>
        <p:nvPicPr>
          <p:cNvPr id="18" name="Picture 17">
            <a:extLst>
              <a:ext uri="{FF2B5EF4-FFF2-40B4-BE49-F238E27FC236}">
                <a16:creationId xmlns:a16="http://schemas.microsoft.com/office/drawing/2014/main" xmlns="" id="{CCA3E588-7C67-48DD-023A-51EC477488FF}"/>
              </a:ext>
            </a:extLst>
          </p:cNvPr>
          <p:cNvPicPr>
            <a:picLocks noChangeAspect="1"/>
          </p:cNvPicPr>
          <p:nvPr/>
        </p:nvPicPr>
        <p:blipFill>
          <a:blip r:embed="rId2" cstate="print"/>
          <a:stretch>
            <a:fillRect/>
          </a:stretch>
        </p:blipFill>
        <p:spPr>
          <a:xfrm rot="18934297" flipH="1">
            <a:off x="-982292" y="397792"/>
            <a:ext cx="4735412" cy="3481551"/>
          </a:xfrm>
          <a:prstGeom prst="rect">
            <a:avLst/>
          </a:prstGeom>
        </p:spPr>
      </p:pic>
      <p:sp>
        <p:nvSpPr>
          <p:cNvPr id="64" name="Content Placeholder 3">
            <a:extLst>
              <a:ext uri="{FF2B5EF4-FFF2-40B4-BE49-F238E27FC236}">
                <a16:creationId xmlns:a16="http://schemas.microsoft.com/office/drawing/2014/main" xmlns="" id="{E844DA0E-DDEF-32F0-307C-36AC74F6EA67}"/>
              </a:ext>
            </a:extLst>
          </p:cNvPr>
          <p:cNvSpPr txBox="1">
            <a:spLocks/>
          </p:cNvSpPr>
          <p:nvPr/>
        </p:nvSpPr>
        <p:spPr>
          <a:xfrm>
            <a:off x="3352801" y="2789237"/>
            <a:ext cx="4036482" cy="4068763"/>
          </a:xfrm>
          <a:prstGeom prst="rect">
            <a:avLst/>
          </a:prstGeom>
        </p:spPr>
        <p:txBody>
          <a:bodyPr vert="horz" lIns="91440" tIns="45720" rIns="91440" bIns="45720" rtlCol="0">
            <a:normAutofit/>
          </a:bodyPr>
          <a:lstStyle>
            <a:lvl1pPr marL="230712" indent="-230712" algn="l" defTabSz="1219170" rtl="0" eaLnBrk="1" latinLnBrk="0" hangingPunct="1">
              <a:lnSpc>
                <a:spcPct val="100000"/>
              </a:lnSpc>
              <a:spcBef>
                <a:spcPct val="20000"/>
              </a:spcBef>
              <a:buClr>
                <a:schemeClr val="accent1">
                  <a:lumMod val="20000"/>
                  <a:lumOff val="80000"/>
                </a:schemeClr>
              </a:buClr>
              <a:buSzPct val="70000"/>
              <a:buFont typeface="Arial" pitchFamily="34" charset="0"/>
              <a:buChar char="•"/>
              <a:defRPr sz="2667"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accent1">
                  <a:lumMod val="20000"/>
                  <a:lumOff val="80000"/>
                </a:schemeClr>
              </a:buClr>
              <a:buSzPct val="70000"/>
              <a:buFont typeface="Arial" pitchFamily="34" charset="0"/>
              <a:buChar char="•"/>
              <a:defRPr sz="2667"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accent1">
                  <a:lumMod val="20000"/>
                  <a:lumOff val="80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accent1">
                  <a:lumMod val="20000"/>
                  <a:lumOff val="80000"/>
                </a:schemeClr>
              </a:buClr>
              <a:buSzPct val="70000"/>
              <a:buFont typeface="Arial" pitchFamily="34" charset="0"/>
              <a:buChar char="•"/>
              <a:defRPr sz="2133"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accent1">
                  <a:lumMod val="20000"/>
                  <a:lumOff val="80000"/>
                </a:schemeClr>
              </a:buClr>
              <a:buSzPct val="70000"/>
              <a:buFont typeface="Arial" pitchFamily="34" charset="0"/>
              <a:buChar char="•"/>
              <a:defRPr sz="2133"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9pPr>
          </a:lstStyle>
          <a:p>
            <a:pPr>
              <a:lnSpc>
                <a:spcPct val="120000"/>
              </a:lnSpc>
            </a:pPr>
            <a:endParaRPr lang="en-US" sz="18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xmlns="" id="{D8CA53B0-C0CD-0FEC-3F1A-82317944DA70}"/>
              </a:ext>
            </a:extLst>
          </p:cNvPr>
          <p:cNvPicPr>
            <a:picLocks noChangeAspect="1"/>
          </p:cNvPicPr>
          <p:nvPr/>
        </p:nvPicPr>
        <p:blipFill>
          <a:blip r:embed="rId3" cstate="print">
            <a:duotone>
              <a:schemeClr val="accent1">
                <a:shade val="45000"/>
                <a:satMod val="135000"/>
              </a:schemeClr>
              <a:prstClr val="white"/>
            </a:duotone>
          </a:blip>
          <a:stretch>
            <a:fillRect/>
          </a:stretch>
        </p:blipFill>
        <p:spPr>
          <a:xfrm rot="4761108" flipH="1">
            <a:off x="6506309" y="1627130"/>
            <a:ext cx="771792" cy="1217818"/>
          </a:xfrm>
          <a:prstGeom prst="rect">
            <a:avLst/>
          </a:prstGeom>
        </p:spPr>
      </p:pic>
      <p:pic>
        <p:nvPicPr>
          <p:cNvPr id="19" name="Picture 18">
            <a:extLst>
              <a:ext uri="{FF2B5EF4-FFF2-40B4-BE49-F238E27FC236}">
                <a16:creationId xmlns:a16="http://schemas.microsoft.com/office/drawing/2014/main" xmlns="" id="{0C7B1CBE-A694-6EAB-BAB8-4DFC3ABD491A}"/>
              </a:ext>
            </a:extLst>
          </p:cNvPr>
          <p:cNvPicPr>
            <a:picLocks noChangeAspect="1"/>
          </p:cNvPicPr>
          <p:nvPr/>
        </p:nvPicPr>
        <p:blipFill>
          <a:blip r:embed="rId3" cstate="print">
            <a:duotone>
              <a:schemeClr val="accent5">
                <a:shade val="45000"/>
                <a:satMod val="135000"/>
              </a:schemeClr>
              <a:prstClr val="white"/>
            </a:duotone>
          </a:blip>
          <a:stretch>
            <a:fillRect/>
          </a:stretch>
        </p:blipFill>
        <p:spPr>
          <a:xfrm rot="3949082" flipH="1">
            <a:off x="10690857" y="906955"/>
            <a:ext cx="771792" cy="1217818"/>
          </a:xfrm>
          <a:prstGeom prst="rect">
            <a:avLst/>
          </a:prstGeom>
        </p:spPr>
      </p:pic>
      <p:sp>
        <p:nvSpPr>
          <p:cNvPr id="20" name="19 - Ορθογώνιο"/>
          <p:cNvSpPr/>
          <p:nvPr/>
        </p:nvSpPr>
        <p:spPr>
          <a:xfrm>
            <a:off x="7543800" y="1964353"/>
            <a:ext cx="3962400" cy="4893647"/>
          </a:xfrm>
          <a:prstGeom prst="rect">
            <a:avLst/>
          </a:prstGeom>
        </p:spPr>
        <p:txBody>
          <a:bodyPr wrap="square">
            <a:spAutoFit/>
          </a:bodyPr>
          <a:lstStyle/>
          <a:p>
            <a:r>
              <a:rPr lang="el-GR" sz="1200" dirty="0" smtClean="0">
                <a:solidFill>
                  <a:schemeClr val="accent5">
                    <a:lumMod val="75000"/>
                  </a:schemeClr>
                </a:solidFill>
                <a:latin typeface="Cavolini" charset="0"/>
                <a:cs typeface="Cavolini" charset="0"/>
              </a:rPr>
              <a:t>2)Με αφορμή το επετειακό </a:t>
            </a:r>
            <a:r>
              <a:rPr lang="el-GR" sz="1200" b="1" dirty="0" smtClean="0">
                <a:solidFill>
                  <a:schemeClr val="accent5">
                    <a:lumMod val="75000"/>
                  </a:schemeClr>
                </a:solidFill>
                <a:latin typeface="Cavolini" charset="0"/>
                <a:cs typeface="Cavolini" charset="0"/>
              </a:rPr>
              <a:t>κείμενο «Οι πιτσιρίκοι» του </a:t>
            </a:r>
            <a:r>
              <a:rPr lang="el-GR" sz="1200" b="1" dirty="0" err="1" smtClean="0">
                <a:solidFill>
                  <a:schemeClr val="accent5">
                    <a:lumMod val="75000"/>
                  </a:schemeClr>
                </a:solidFill>
                <a:latin typeface="Cavolini" charset="0"/>
                <a:cs typeface="Cavolini" charset="0"/>
              </a:rPr>
              <a:t>Δ.Ψαθά</a:t>
            </a:r>
            <a:r>
              <a:rPr lang="el-GR" sz="1200" b="1" dirty="0" smtClean="0">
                <a:solidFill>
                  <a:schemeClr val="accent5">
                    <a:lumMod val="75000"/>
                  </a:schemeClr>
                </a:solidFill>
                <a:latin typeface="Cavolini" charset="0"/>
                <a:cs typeface="Cavolini" charset="0"/>
              </a:rPr>
              <a:t> </a:t>
            </a:r>
            <a:r>
              <a:rPr lang="el-GR" sz="1200" dirty="0" smtClean="0">
                <a:solidFill>
                  <a:schemeClr val="accent5">
                    <a:lumMod val="75000"/>
                  </a:schemeClr>
                </a:solidFill>
                <a:latin typeface="Cavolini" charset="0"/>
                <a:cs typeface="Cavolini" charset="0"/>
              </a:rPr>
              <a:t>και με </a:t>
            </a:r>
            <a:r>
              <a:rPr lang="el-GR" sz="1200" b="1" dirty="0" smtClean="0">
                <a:solidFill>
                  <a:schemeClr val="accent5">
                    <a:lumMod val="75000"/>
                  </a:schemeClr>
                </a:solidFill>
                <a:latin typeface="Cavolini" charset="0"/>
                <a:cs typeface="Cavolini" charset="0"/>
              </a:rPr>
              <a:t>την προβολή</a:t>
            </a:r>
          </a:p>
          <a:p>
            <a:r>
              <a:rPr lang="el-GR" sz="1200" b="1" dirty="0" smtClean="0">
                <a:solidFill>
                  <a:schemeClr val="accent5">
                    <a:lumMod val="75000"/>
                  </a:schemeClr>
                </a:solidFill>
                <a:latin typeface="Cavolini" charset="0"/>
                <a:cs typeface="Cavolini" charset="0"/>
              </a:rPr>
              <a:t>αποσπάσματος από την ταινία «ξυπόλυτο τάγμα», </a:t>
            </a:r>
            <a:r>
              <a:rPr lang="el-GR" sz="1200" b="1" u="sng" dirty="0" smtClean="0">
                <a:solidFill>
                  <a:schemeClr val="accent5">
                    <a:lumMod val="75000"/>
                  </a:schemeClr>
                </a:solidFill>
                <a:latin typeface="Cavolini" charset="0"/>
                <a:cs typeface="Cavolini" charset="0"/>
              </a:rPr>
              <a:t>τονίστηκε η αξία της συνεργασίας, της</a:t>
            </a:r>
          </a:p>
          <a:p>
            <a:r>
              <a:rPr lang="el-GR" sz="1200" b="1" u="sng" dirty="0" smtClean="0">
                <a:solidFill>
                  <a:schemeClr val="accent5">
                    <a:lumMod val="75000"/>
                  </a:schemeClr>
                </a:solidFill>
                <a:latin typeface="Cavolini" charset="0"/>
                <a:cs typeface="Cavolini" charset="0"/>
              </a:rPr>
              <a:t>συλλογικής συνείδησης και δράσης</a:t>
            </a:r>
            <a:r>
              <a:rPr lang="el-GR" sz="1200" b="1" dirty="0" smtClean="0">
                <a:solidFill>
                  <a:schemeClr val="accent5">
                    <a:lumMod val="75000"/>
                  </a:schemeClr>
                </a:solidFill>
                <a:latin typeface="Cavolini" charset="0"/>
                <a:cs typeface="Cavolini" charset="0"/>
              </a:rPr>
              <a:t>.</a:t>
            </a:r>
          </a:p>
          <a:p>
            <a:r>
              <a:rPr lang="el-GR" sz="1200" dirty="0" smtClean="0">
                <a:solidFill>
                  <a:schemeClr val="accent5">
                    <a:lumMod val="75000"/>
                  </a:schemeClr>
                </a:solidFill>
                <a:latin typeface="Cavolini" charset="0"/>
                <a:cs typeface="Cavolini" charset="0"/>
              </a:rPr>
              <a:t>Το </a:t>
            </a:r>
            <a:r>
              <a:rPr lang="el-GR" sz="1200" dirty="0" err="1" smtClean="0">
                <a:solidFill>
                  <a:schemeClr val="accent5">
                    <a:lumMod val="75000"/>
                  </a:schemeClr>
                </a:solidFill>
                <a:latin typeface="Cavolini" charset="0"/>
                <a:cs typeface="Cavolini" charset="0"/>
              </a:rPr>
              <a:t>λινκ</a:t>
            </a:r>
            <a:r>
              <a:rPr lang="el-GR" sz="1200" dirty="0" smtClean="0">
                <a:solidFill>
                  <a:schemeClr val="accent5">
                    <a:lumMod val="75000"/>
                  </a:schemeClr>
                </a:solidFill>
                <a:latin typeface="Cavolini" charset="0"/>
                <a:cs typeface="Cavolini" charset="0"/>
              </a:rPr>
              <a:t> του βίντεο: </a:t>
            </a:r>
            <a:r>
              <a:rPr lang="el-GR" sz="1200" dirty="0" smtClean="0">
                <a:solidFill>
                  <a:schemeClr val="accent5">
                    <a:lumMod val="75000"/>
                  </a:schemeClr>
                </a:solidFill>
                <a:latin typeface="Cavolini" charset="0"/>
                <a:cs typeface="Cavolini" charset="0"/>
                <a:hlinkClick r:id="rId4"/>
              </a:rPr>
              <a:t>https://www.youtube.com/watch?v=2VfmaBo38l4</a:t>
            </a:r>
            <a:endParaRPr lang="el-GR" sz="1200" dirty="0" smtClean="0">
              <a:solidFill>
                <a:schemeClr val="accent5">
                  <a:lumMod val="75000"/>
                </a:schemeClr>
              </a:solidFill>
              <a:latin typeface="Cavolini" charset="0"/>
              <a:cs typeface="Cavolini" charset="0"/>
            </a:endParaRPr>
          </a:p>
          <a:p>
            <a:endParaRPr lang="el-GR" sz="1200" dirty="0" smtClean="0">
              <a:solidFill>
                <a:schemeClr val="accent5">
                  <a:lumMod val="75000"/>
                </a:schemeClr>
              </a:solidFill>
              <a:latin typeface="Cavolini" charset="0"/>
              <a:cs typeface="Cavolini" charset="0"/>
            </a:endParaRPr>
          </a:p>
          <a:p>
            <a:r>
              <a:rPr lang="el-GR" sz="1200" dirty="0" smtClean="0">
                <a:solidFill>
                  <a:schemeClr val="accent5">
                    <a:lumMod val="75000"/>
                  </a:schemeClr>
                </a:solidFill>
                <a:latin typeface="Cavolini" charset="0"/>
                <a:cs typeface="Cavolini" charset="0"/>
              </a:rPr>
              <a:t>3)Με αφορμή το κείμενο του Α. </a:t>
            </a:r>
            <a:r>
              <a:rPr lang="el-GR" sz="1200" dirty="0" err="1" smtClean="0">
                <a:solidFill>
                  <a:schemeClr val="accent5">
                    <a:lumMod val="75000"/>
                  </a:schemeClr>
                </a:solidFill>
                <a:latin typeface="Cavolini" charset="0"/>
                <a:cs typeface="Cavolini" charset="0"/>
              </a:rPr>
              <a:t>Τσέχοφ</a:t>
            </a:r>
            <a:r>
              <a:rPr lang="el-GR" sz="1200" dirty="0" smtClean="0">
                <a:solidFill>
                  <a:schemeClr val="accent5">
                    <a:lumMod val="75000"/>
                  </a:schemeClr>
                </a:solidFill>
                <a:latin typeface="Cavolini" charset="0"/>
                <a:cs typeface="Cavolini" charset="0"/>
              </a:rPr>
              <a:t> «Ο </a:t>
            </a:r>
            <a:r>
              <a:rPr lang="el-GR" sz="1200" dirty="0" err="1" smtClean="0">
                <a:solidFill>
                  <a:schemeClr val="accent5">
                    <a:lumMod val="75000"/>
                  </a:schemeClr>
                </a:solidFill>
                <a:latin typeface="Cavolini" charset="0"/>
                <a:cs typeface="Cavolini" charset="0"/>
              </a:rPr>
              <a:t>Βάνκας</a:t>
            </a:r>
            <a:r>
              <a:rPr lang="el-GR" sz="1200" dirty="0" smtClean="0">
                <a:solidFill>
                  <a:schemeClr val="accent5">
                    <a:lumMod val="75000"/>
                  </a:schemeClr>
                </a:solidFill>
                <a:latin typeface="Cavolini" charset="0"/>
                <a:cs typeface="Cavolini" charset="0"/>
              </a:rPr>
              <a:t>», ανάμεσα στα θέματα που</a:t>
            </a:r>
          </a:p>
          <a:p>
            <a:r>
              <a:rPr lang="el-GR" sz="1200" dirty="0" smtClean="0">
                <a:solidFill>
                  <a:schemeClr val="accent5">
                    <a:lumMod val="75000"/>
                  </a:schemeClr>
                </a:solidFill>
                <a:latin typeface="Cavolini" charset="0"/>
                <a:cs typeface="Cavolini" charset="0"/>
              </a:rPr>
              <a:t>προσεγγίσαμε ήταν και αυτό της υποκρισίας στις ανθρώπινες σχέσεις. Με ένα αντίστοιχο</a:t>
            </a:r>
          </a:p>
          <a:p>
            <a:r>
              <a:rPr lang="el-GR" sz="1200" dirty="0" smtClean="0">
                <a:solidFill>
                  <a:schemeClr val="accent5">
                    <a:lumMod val="75000"/>
                  </a:schemeClr>
                </a:solidFill>
                <a:latin typeface="Cavolini" charset="0"/>
                <a:cs typeface="Cavolini" charset="0"/>
              </a:rPr>
              <a:t>με το χρονικό πλαίσιο αναφοράς του κειμένου ( παραμονές Χριστουγέννων) αλλά και με</a:t>
            </a:r>
          </a:p>
          <a:p>
            <a:r>
              <a:rPr lang="el-GR" sz="1200" dirty="0" smtClean="0">
                <a:solidFill>
                  <a:schemeClr val="accent5">
                    <a:lumMod val="75000"/>
                  </a:schemeClr>
                </a:solidFill>
                <a:latin typeface="Cavolini" charset="0"/>
                <a:cs typeface="Cavolini" charset="0"/>
              </a:rPr>
              <a:t>τον χρόνο διδασκαλίας του κειμένου , βίντεο, </a:t>
            </a:r>
            <a:r>
              <a:rPr lang="el-GR" sz="1200" b="1" u="sng" dirty="0" smtClean="0">
                <a:solidFill>
                  <a:schemeClr val="accent5">
                    <a:lumMod val="75000"/>
                  </a:schemeClr>
                </a:solidFill>
                <a:latin typeface="Cavolini" charset="0"/>
                <a:cs typeface="Cavolini" charset="0"/>
              </a:rPr>
              <a:t>αναδείχθηκε συγκριτικά η αξία της</a:t>
            </a:r>
          </a:p>
          <a:p>
            <a:r>
              <a:rPr lang="el-GR" sz="1200" b="1" u="sng" dirty="0" smtClean="0">
                <a:solidFill>
                  <a:schemeClr val="accent5">
                    <a:lumMod val="75000"/>
                  </a:schemeClr>
                </a:solidFill>
                <a:latin typeface="Cavolini" charset="0"/>
                <a:cs typeface="Cavolini" charset="0"/>
              </a:rPr>
              <a:t>ανιδιοτελούς προσφοράς στον άνθρωπο, η αξία της </a:t>
            </a:r>
            <a:r>
              <a:rPr lang="el-GR" sz="1200" b="1" u="sng" dirty="0" err="1" smtClean="0">
                <a:solidFill>
                  <a:schemeClr val="accent5">
                    <a:lumMod val="75000"/>
                  </a:schemeClr>
                </a:solidFill>
                <a:latin typeface="Cavolini" charset="0"/>
                <a:cs typeface="Cavolini" charset="0"/>
              </a:rPr>
              <a:t>ενσυναίσθησης</a:t>
            </a:r>
            <a:r>
              <a:rPr lang="el-GR" sz="1200" b="1" u="sng" dirty="0" smtClean="0">
                <a:solidFill>
                  <a:schemeClr val="accent5">
                    <a:lumMod val="75000"/>
                  </a:schemeClr>
                </a:solidFill>
                <a:latin typeface="Cavolini" charset="0"/>
                <a:cs typeface="Cavolini" charset="0"/>
              </a:rPr>
              <a:t> σε αντίθεση με την</a:t>
            </a:r>
          </a:p>
          <a:p>
            <a:r>
              <a:rPr lang="el-GR" sz="1200" b="1" u="sng" dirty="0" smtClean="0">
                <a:solidFill>
                  <a:schemeClr val="accent5">
                    <a:lumMod val="75000"/>
                  </a:schemeClr>
                </a:solidFill>
                <a:latin typeface="Cavolini" charset="0"/>
                <a:cs typeface="Cavolini" charset="0"/>
              </a:rPr>
              <a:t>υποκρισία και τη σκληρότητα, την εκμετάλλευση</a:t>
            </a:r>
            <a:r>
              <a:rPr lang="el-GR" sz="1200" u="sng" dirty="0" smtClean="0">
                <a:solidFill>
                  <a:schemeClr val="accent5">
                    <a:lumMod val="75000"/>
                  </a:schemeClr>
                </a:solidFill>
                <a:latin typeface="Cavolini" charset="0"/>
                <a:cs typeface="Cavolini" charset="0"/>
              </a:rPr>
              <a:t>. </a:t>
            </a:r>
            <a:r>
              <a:rPr lang="el-GR" sz="1200" dirty="0" smtClean="0">
                <a:solidFill>
                  <a:schemeClr val="accent5">
                    <a:lumMod val="75000"/>
                  </a:schemeClr>
                </a:solidFill>
                <a:latin typeface="Cavolini" charset="0"/>
                <a:cs typeface="Cavolini" charset="0"/>
              </a:rPr>
              <a:t>Το </a:t>
            </a:r>
            <a:r>
              <a:rPr lang="el-GR" sz="1200" dirty="0" err="1" smtClean="0">
                <a:solidFill>
                  <a:schemeClr val="accent5">
                    <a:lumMod val="75000"/>
                  </a:schemeClr>
                </a:solidFill>
                <a:latin typeface="Cavolini" charset="0"/>
                <a:cs typeface="Cavolini" charset="0"/>
              </a:rPr>
              <a:t>λινκ</a:t>
            </a:r>
            <a:r>
              <a:rPr lang="el-GR" sz="1200" dirty="0" smtClean="0">
                <a:solidFill>
                  <a:schemeClr val="accent5">
                    <a:lumMod val="75000"/>
                  </a:schemeClr>
                </a:solidFill>
                <a:latin typeface="Cavolini" charset="0"/>
                <a:cs typeface="Cavolini" charset="0"/>
              </a:rPr>
              <a:t> του αντίστοιχου βίντεο:</a:t>
            </a:r>
          </a:p>
          <a:p>
            <a:r>
              <a:rPr lang="el-GR" sz="1200" dirty="0" smtClean="0">
                <a:solidFill>
                  <a:schemeClr val="accent5">
                    <a:lumMod val="75000"/>
                  </a:schemeClr>
                </a:solidFill>
                <a:latin typeface="Cavolini" charset="0"/>
                <a:cs typeface="Cavolini" charset="0"/>
                <a:hlinkClick r:id="rId5"/>
              </a:rPr>
              <a:t>https://www.youtube.com/watch?v=LD706WY5Yfw</a:t>
            </a:r>
            <a:r>
              <a:rPr lang="el-GR" sz="1200" dirty="0" smtClean="0">
                <a:solidFill>
                  <a:schemeClr val="accent5">
                    <a:lumMod val="75000"/>
                  </a:schemeClr>
                </a:solidFill>
                <a:latin typeface="Cavolini" charset="0"/>
                <a:cs typeface="Cavolini" charset="0"/>
              </a:rPr>
              <a:t>    « Η επίσκεψη του Χριστού»</a:t>
            </a:r>
            <a:endParaRPr lang="el-GR" sz="1200" dirty="0">
              <a:solidFill>
                <a:schemeClr val="accent5">
                  <a:lumMod val="75000"/>
                </a:schemeClr>
              </a:solidFill>
              <a:latin typeface="Cavolini" charset="0"/>
              <a:cs typeface="Cavolini" charset="0"/>
            </a:endParaRPr>
          </a:p>
        </p:txBody>
      </p:sp>
      <p:sp>
        <p:nvSpPr>
          <p:cNvPr id="22" name="21 - Ορθογώνιο"/>
          <p:cNvSpPr/>
          <p:nvPr/>
        </p:nvSpPr>
        <p:spPr>
          <a:xfrm>
            <a:off x="3124200" y="2362200"/>
            <a:ext cx="4114800" cy="3970318"/>
          </a:xfrm>
          <a:prstGeom prst="rect">
            <a:avLst/>
          </a:prstGeom>
        </p:spPr>
        <p:txBody>
          <a:bodyPr wrap="square">
            <a:spAutoFit/>
          </a:bodyPr>
          <a:lstStyle/>
          <a:p>
            <a:r>
              <a:rPr lang="el-GR" sz="1400" dirty="0" smtClean="0">
                <a:solidFill>
                  <a:schemeClr val="accent5">
                    <a:lumMod val="75000"/>
                  </a:schemeClr>
                </a:solidFill>
                <a:latin typeface="Cavolini" charset="0"/>
                <a:cs typeface="Cavolini" charset="0"/>
              </a:rPr>
              <a:t>1)  Σε συνδυασμό με το γνωστικό αντικείμενο (συγκεκριμένα με το μάθημα της λογοτεχνίας) και ακόμη πιο ειδικά με</a:t>
            </a:r>
            <a:r>
              <a:rPr lang="el-GR" sz="1400" b="1" dirty="0" smtClean="0">
                <a:solidFill>
                  <a:schemeClr val="accent5">
                    <a:lumMod val="75000"/>
                  </a:schemeClr>
                </a:solidFill>
                <a:latin typeface="Cavolini" charset="0"/>
                <a:cs typeface="Cavolini" charset="0"/>
              </a:rPr>
              <a:t> το κείμενο του </a:t>
            </a:r>
            <a:r>
              <a:rPr lang="el-GR" sz="1400" b="1" dirty="0" err="1" smtClean="0">
                <a:solidFill>
                  <a:schemeClr val="accent5">
                    <a:lumMod val="75000"/>
                  </a:schemeClr>
                </a:solidFill>
                <a:latin typeface="Cavolini" charset="0"/>
                <a:cs typeface="Cavolini" charset="0"/>
              </a:rPr>
              <a:t>Λ.Τολστόι</a:t>
            </a:r>
            <a:r>
              <a:rPr lang="el-GR" sz="1400" b="1" dirty="0" smtClean="0">
                <a:solidFill>
                  <a:schemeClr val="accent5">
                    <a:lumMod val="75000"/>
                  </a:schemeClr>
                </a:solidFill>
                <a:latin typeface="Cavolini" charset="0"/>
                <a:cs typeface="Cavolini" charset="0"/>
              </a:rPr>
              <a:t>: </a:t>
            </a:r>
            <a:r>
              <a:rPr lang="el-GR" sz="1400" b="1" smtClean="0">
                <a:solidFill>
                  <a:schemeClr val="accent5">
                    <a:lumMod val="75000"/>
                  </a:schemeClr>
                </a:solidFill>
                <a:latin typeface="Cavolini" charset="0"/>
                <a:cs typeface="Cavolini" charset="0"/>
              </a:rPr>
              <a:t>«Ο παππούς </a:t>
            </a:r>
            <a:r>
              <a:rPr lang="el-GR" sz="1400" b="1" dirty="0" smtClean="0">
                <a:solidFill>
                  <a:schemeClr val="accent5">
                    <a:lumMod val="75000"/>
                  </a:schemeClr>
                </a:solidFill>
                <a:latin typeface="Cavolini" charset="0"/>
                <a:cs typeface="Cavolini" charset="0"/>
              </a:rPr>
              <a:t>και το εγγονάκι»)επιχειρήθηκε να τονιστούν </a:t>
            </a:r>
            <a:r>
              <a:rPr lang="el-GR" sz="1400" b="1" u="sng" dirty="0" smtClean="0">
                <a:solidFill>
                  <a:schemeClr val="accent5">
                    <a:lumMod val="75000"/>
                  </a:schemeClr>
                </a:solidFill>
                <a:latin typeface="Cavolini" charset="0"/>
                <a:cs typeface="Cavolini" charset="0"/>
              </a:rPr>
              <a:t>η αξία της πορείας του «εγώ» προς το «εσύ» , η </a:t>
            </a:r>
            <a:r>
              <a:rPr lang="el-GR" sz="1400" b="1" u="sng" dirty="0" err="1" smtClean="0">
                <a:solidFill>
                  <a:schemeClr val="accent5">
                    <a:lumMod val="75000"/>
                  </a:schemeClr>
                </a:solidFill>
                <a:latin typeface="Cavolini" charset="0"/>
                <a:cs typeface="Cavolini" charset="0"/>
              </a:rPr>
              <a:t>ενσυναίσθηση</a:t>
            </a:r>
            <a:r>
              <a:rPr lang="el-GR" sz="1400" b="1" u="sng" dirty="0" smtClean="0">
                <a:solidFill>
                  <a:schemeClr val="accent5">
                    <a:lumMod val="75000"/>
                  </a:schemeClr>
                </a:solidFill>
                <a:latin typeface="Cavolini" charset="0"/>
                <a:cs typeface="Cavolini" charset="0"/>
              </a:rPr>
              <a:t>, η κατανόηση, ο σεβασμός και η αγάπη που θέτει το «εσύ» πάνω από το «εγώ».</a:t>
            </a:r>
            <a:r>
              <a:rPr lang="el-GR" sz="1400" b="1" dirty="0" smtClean="0">
                <a:solidFill>
                  <a:schemeClr val="accent5">
                    <a:lumMod val="75000"/>
                  </a:schemeClr>
                </a:solidFill>
                <a:latin typeface="Cavolini" charset="0"/>
                <a:cs typeface="Cavolini" charset="0"/>
              </a:rPr>
              <a:t> Το κείμενο και τα δύο πρώτα βίντεο, αφορούν οικογενειακές σχέσεις: Ας δούμε τα </a:t>
            </a:r>
            <a:r>
              <a:rPr lang="el-GR" sz="1400" b="1" dirty="0" err="1" smtClean="0">
                <a:solidFill>
                  <a:schemeClr val="accent5">
                    <a:lumMod val="75000"/>
                  </a:schemeClr>
                </a:solidFill>
                <a:latin typeface="Cavolini" charset="0"/>
                <a:cs typeface="Cavolini" charset="0"/>
              </a:rPr>
              <a:t>λινκς</a:t>
            </a:r>
            <a:r>
              <a:rPr lang="el-GR" sz="1400" b="1" dirty="0" smtClean="0">
                <a:solidFill>
                  <a:schemeClr val="accent5">
                    <a:lumMod val="75000"/>
                  </a:schemeClr>
                </a:solidFill>
                <a:latin typeface="Cavolini" charset="0"/>
                <a:cs typeface="Cavolini" charset="0"/>
              </a:rPr>
              <a:t> των βίντεο :</a:t>
            </a:r>
          </a:p>
          <a:p>
            <a:r>
              <a:rPr lang="el-GR" sz="1400" b="1" dirty="0" smtClean="0">
                <a:solidFill>
                  <a:schemeClr val="accent5">
                    <a:lumMod val="75000"/>
                  </a:schemeClr>
                </a:solidFill>
                <a:latin typeface="Cavolini" charset="0"/>
                <a:cs typeface="Cavolini" charset="0"/>
                <a:hlinkClick r:id="rId6"/>
              </a:rPr>
              <a:t>https://www.youtube.com/watch?v=5MxWF7XyU3A</a:t>
            </a:r>
            <a:endParaRPr lang="el-GR" sz="1400" b="1" dirty="0" smtClean="0">
              <a:solidFill>
                <a:schemeClr val="accent5">
                  <a:lumMod val="75000"/>
                </a:schemeClr>
              </a:solidFill>
              <a:latin typeface="Cavolini" charset="0"/>
              <a:cs typeface="Cavolini" charset="0"/>
            </a:endParaRPr>
          </a:p>
          <a:p>
            <a:r>
              <a:rPr lang="el-GR" sz="1400" b="1" dirty="0" smtClean="0">
                <a:solidFill>
                  <a:schemeClr val="accent5">
                    <a:lumMod val="75000"/>
                  </a:schemeClr>
                </a:solidFill>
                <a:latin typeface="Cavolini" charset="0"/>
                <a:cs typeface="Cavolini" charset="0"/>
              </a:rPr>
              <a:t> «Τι είναι αυτό; «(</a:t>
            </a:r>
            <a:r>
              <a:rPr lang="el-GR" sz="1400" b="1" dirty="0" err="1" smtClean="0">
                <a:solidFill>
                  <a:schemeClr val="accent5">
                    <a:lumMod val="75000"/>
                  </a:schemeClr>
                </a:solidFill>
                <a:latin typeface="Cavolini" charset="0"/>
                <a:cs typeface="Cavolini" charset="0"/>
              </a:rPr>
              <a:t>Ν.Πιλάβιος</a:t>
            </a:r>
            <a:r>
              <a:rPr lang="el-GR" sz="1400" b="1" dirty="0" smtClean="0">
                <a:solidFill>
                  <a:schemeClr val="accent5">
                    <a:lumMod val="75000"/>
                  </a:schemeClr>
                </a:solidFill>
                <a:latin typeface="Cavolini" charset="0"/>
                <a:cs typeface="Cavolini" charset="0"/>
              </a:rPr>
              <a:t>)</a:t>
            </a:r>
          </a:p>
          <a:p>
            <a:r>
              <a:rPr lang="el-GR" sz="1400" b="1" dirty="0" smtClean="0">
                <a:solidFill>
                  <a:schemeClr val="accent5">
                    <a:lumMod val="75000"/>
                  </a:schemeClr>
                </a:solidFill>
                <a:latin typeface="Cavolini" charset="0"/>
                <a:cs typeface="Cavolini" charset="0"/>
                <a:hlinkClick r:id="rId7"/>
              </a:rPr>
              <a:t>https://www.youtube.com/watch?v=G_VMYGaFZbU&amp;amp;t=63s</a:t>
            </a:r>
            <a:endParaRPr lang="el-GR" sz="1400" b="1" dirty="0" smtClean="0">
              <a:solidFill>
                <a:schemeClr val="accent5">
                  <a:lumMod val="75000"/>
                </a:schemeClr>
              </a:solidFill>
              <a:latin typeface="Cavolini" charset="0"/>
              <a:cs typeface="Cavolini" charset="0"/>
            </a:endParaRPr>
          </a:p>
          <a:p>
            <a:r>
              <a:rPr lang="el-GR" sz="1400" b="1" dirty="0" smtClean="0">
                <a:solidFill>
                  <a:schemeClr val="accent5">
                    <a:lumMod val="75000"/>
                  </a:schemeClr>
                </a:solidFill>
                <a:latin typeface="Cavolini" charset="0"/>
                <a:cs typeface="Cavolini" charset="0"/>
              </a:rPr>
              <a:t> « Πατρική αγάπη»( Ν. </a:t>
            </a:r>
            <a:r>
              <a:rPr lang="el-GR" sz="1400" b="1" dirty="0" err="1" smtClean="0">
                <a:solidFill>
                  <a:schemeClr val="accent5">
                    <a:lumMod val="75000"/>
                  </a:schemeClr>
                </a:solidFill>
                <a:latin typeface="Cavolini" charset="0"/>
                <a:cs typeface="Cavolini" charset="0"/>
              </a:rPr>
              <a:t>Πιλάβιος</a:t>
            </a:r>
            <a:r>
              <a:rPr lang="el-GR" sz="1400" b="1" dirty="0" smtClean="0">
                <a:solidFill>
                  <a:schemeClr val="accent5">
                    <a:lumMod val="75000"/>
                  </a:schemeClr>
                </a:solidFill>
                <a:latin typeface="Cavolini" charset="0"/>
                <a:cs typeface="Cavolini" charset="0"/>
              </a:rPr>
              <a:t>)</a:t>
            </a:r>
            <a:endParaRPr lang="en-US" sz="1400" b="1" dirty="0">
              <a:solidFill>
                <a:schemeClr val="accent5">
                  <a:lumMod val="75000"/>
                </a:schemeClr>
              </a:solidFill>
              <a:latin typeface="Cavolini" charset="0"/>
              <a:cs typeface="Cavolini" charset="0"/>
            </a:endParaRPr>
          </a:p>
        </p:txBody>
      </p:sp>
      <p:pic>
        <p:nvPicPr>
          <p:cNvPr id="23" name="Picture 2"/>
          <p:cNvPicPr>
            <a:picLocks noChangeAspect="1" noChangeArrowheads="1"/>
          </p:cNvPicPr>
          <p:nvPr/>
        </p:nvPicPr>
        <p:blipFill>
          <a:blip r:embed="rId8" cstate="print"/>
          <a:srcRect/>
          <a:stretch>
            <a:fillRect/>
          </a:stretch>
        </p:blipFill>
        <p:spPr bwMode="auto">
          <a:xfrm rot="20557904">
            <a:off x="220652" y="3790171"/>
            <a:ext cx="2095079" cy="281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αριθμού διαφάνειας"/>
          <p:cNvSpPr>
            <a:spLocks noGrp="1"/>
          </p:cNvSpPr>
          <p:nvPr>
            <p:ph type="sldNum" sz="quarter" idx="10"/>
          </p:nvPr>
        </p:nvSpPr>
        <p:spPr/>
        <p:txBody>
          <a:bodyPr/>
          <a:lstStyle/>
          <a:p>
            <a:fld id="{81582BD6-FC20-4557-852B-8433F8572D30}" type="slidenum">
              <a:rPr lang="en-US" smtClean="0"/>
              <a:pPr/>
              <a:t>21</a:t>
            </a:fld>
            <a:endParaRPr lang="en-US" dirty="0"/>
          </a:p>
        </p:txBody>
      </p:sp>
      <p:sp>
        <p:nvSpPr>
          <p:cNvPr id="3" name="2 - Θέση υποσέλιδου"/>
          <p:cNvSpPr>
            <a:spLocks noGrp="1"/>
          </p:cNvSpPr>
          <p:nvPr>
            <p:ph type="ftr" sz="quarter" idx="11"/>
          </p:nvPr>
        </p:nvSpPr>
        <p:spPr/>
        <p:txBody>
          <a:bodyPr/>
          <a:lstStyle/>
          <a:p>
            <a:r>
              <a:rPr lang="en-US" smtClean="0"/>
              <a:t>Copyright 2009</a:t>
            </a:r>
            <a:endParaRPr lang="en-US" dirty="0"/>
          </a:p>
        </p:txBody>
      </p:sp>
      <p:sp>
        <p:nvSpPr>
          <p:cNvPr id="3073" name="Rectangle 1"/>
          <p:cNvSpPr>
            <a:spLocks noChangeArrowheads="1"/>
          </p:cNvSpPr>
          <p:nvPr/>
        </p:nvSpPr>
        <p:spPr bwMode="auto">
          <a:xfrm>
            <a:off x="609600" y="1143000"/>
            <a:ext cx="7162800" cy="42165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l-GR" sz="1100" b="1" dirty="0" smtClean="0">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l-GR" sz="1100" b="1" dirty="0" smtClean="0">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l-GR" sz="1600" b="1" dirty="0" smtClean="0">
                <a:solidFill>
                  <a:schemeClr val="accent5">
                    <a:lumMod val="75000"/>
                  </a:schemeClr>
                </a:solidFill>
                <a:latin typeface="Cavolini" charset="0"/>
                <a:ea typeface="Calibri" pitchFamily="34" charset="0"/>
                <a:cs typeface="Cavolini" charset="0"/>
              </a:rPr>
              <a:t>Γ’</a:t>
            </a:r>
            <a:r>
              <a:rPr kumimoji="0" lang="el-GR" sz="1600" b="1" i="0" u="none" strike="noStrike" cap="none" normalizeH="0" baseline="0" dirty="0" smtClean="0">
                <a:ln>
                  <a:noFill/>
                </a:ln>
                <a:solidFill>
                  <a:schemeClr val="accent5">
                    <a:lumMod val="75000"/>
                  </a:schemeClr>
                </a:solidFill>
                <a:effectLst/>
                <a:latin typeface="Cavolini" charset="0"/>
                <a:ea typeface="Calibri" pitchFamily="34" charset="0"/>
                <a:cs typeface="Cavolini" charset="0"/>
              </a:rPr>
              <a:t> ΓΥΜΝΑΣΙΟΥ</a:t>
            </a:r>
            <a:endParaRPr kumimoji="0" lang="el-GR" sz="1600" b="0" i="0" u="none" strike="noStrike" cap="none" normalizeH="0" baseline="0" dirty="0" smtClean="0">
              <a:ln>
                <a:noFill/>
              </a:ln>
              <a:solidFill>
                <a:schemeClr val="accent5">
                  <a:lumMod val="75000"/>
                </a:schemeClr>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accent5">
                    <a:lumMod val="75000"/>
                  </a:schemeClr>
                </a:solidFill>
                <a:effectLst/>
                <a:latin typeface="Cavolini" charset="0"/>
                <a:ea typeface="Calibri" pitchFamily="34" charset="0"/>
                <a:cs typeface="Cavolini" charset="0"/>
              </a:rPr>
              <a:t>Στο μάθημα της Νεοελληνικής </a:t>
            </a:r>
            <a:r>
              <a:rPr lang="el-GR" sz="1600" b="1" dirty="0" smtClean="0">
                <a:solidFill>
                  <a:schemeClr val="accent5">
                    <a:lumMod val="75000"/>
                  </a:schemeClr>
                </a:solidFill>
                <a:latin typeface="Cavolini" charset="0"/>
                <a:ea typeface="Calibri" pitchFamily="34" charset="0"/>
                <a:cs typeface="Cavolini" charset="0"/>
              </a:rPr>
              <a:t>Γ</a:t>
            </a:r>
            <a:r>
              <a:rPr kumimoji="0" lang="el-GR" sz="1600" b="1" i="0" u="none" strike="noStrike" cap="none" normalizeH="0" baseline="0" dirty="0" smtClean="0">
                <a:ln>
                  <a:noFill/>
                </a:ln>
                <a:solidFill>
                  <a:schemeClr val="accent5">
                    <a:lumMod val="75000"/>
                  </a:schemeClr>
                </a:solidFill>
                <a:effectLst/>
                <a:latin typeface="Cavolini" charset="0"/>
                <a:ea typeface="Calibri" pitchFamily="34" charset="0"/>
                <a:cs typeface="Cavolini" charset="0"/>
              </a:rPr>
              <a:t>λώσσας </a:t>
            </a:r>
            <a:r>
              <a:rPr kumimoji="0" lang="el-GR" sz="1600" b="0" i="0" u="none" strike="noStrike" cap="none" normalizeH="0" baseline="0" dirty="0" smtClean="0">
                <a:ln>
                  <a:noFill/>
                </a:ln>
                <a:solidFill>
                  <a:schemeClr val="accent5">
                    <a:lumMod val="75000"/>
                  </a:schemeClr>
                </a:solidFill>
                <a:effectLst/>
                <a:latin typeface="Cavolini" charset="0"/>
                <a:ea typeface="Calibri" pitchFamily="34" charset="0"/>
                <a:cs typeface="Cavolini" charset="0"/>
              </a:rPr>
              <a:t>και συγκεκριμένα στην ενότητα για τον ρατσισμό  </a:t>
            </a:r>
            <a:r>
              <a:rPr kumimoji="0" lang="el-GR" sz="1600" b="1" i="0" u="sng" strike="noStrike" cap="none" normalizeH="0" baseline="0" dirty="0" smtClean="0">
                <a:ln>
                  <a:noFill/>
                </a:ln>
                <a:solidFill>
                  <a:schemeClr val="accent5">
                    <a:lumMod val="75000"/>
                  </a:schemeClr>
                </a:solidFill>
                <a:effectLst/>
                <a:latin typeface="Cavolini" charset="0"/>
                <a:ea typeface="Calibri" pitchFamily="34" charset="0"/>
                <a:cs typeface="Cavolini" charset="0"/>
              </a:rPr>
              <a:t>επιχειρήθηκε να τονιστούν οι  αξίες της </a:t>
            </a:r>
            <a:r>
              <a:rPr kumimoji="0" lang="el-GR" sz="1600" b="1" i="0" u="sng" strike="noStrike" cap="none" normalizeH="0" baseline="0" dirty="0" err="1" smtClean="0">
                <a:ln>
                  <a:noFill/>
                </a:ln>
                <a:solidFill>
                  <a:schemeClr val="accent5">
                    <a:lumMod val="75000"/>
                  </a:schemeClr>
                </a:solidFill>
                <a:effectLst/>
                <a:latin typeface="Cavolini" charset="0"/>
                <a:ea typeface="Calibri" pitchFamily="34" charset="0"/>
                <a:cs typeface="Cavolini" charset="0"/>
              </a:rPr>
              <a:t>ενσυναίσθησης</a:t>
            </a:r>
            <a:r>
              <a:rPr kumimoji="0" lang="el-GR" sz="1600" b="1" i="0" u="sng" strike="noStrike" cap="none" normalizeH="0" baseline="0" dirty="0" smtClean="0">
                <a:ln>
                  <a:noFill/>
                </a:ln>
                <a:solidFill>
                  <a:schemeClr val="accent5">
                    <a:lumMod val="75000"/>
                  </a:schemeClr>
                </a:solidFill>
                <a:effectLst/>
                <a:latin typeface="Cavolini" charset="0"/>
                <a:ea typeface="Calibri" pitchFamily="34" charset="0"/>
                <a:cs typeface="Cavolini" charset="0"/>
              </a:rPr>
              <a:t> και του σεβασμού, </a:t>
            </a:r>
            <a:r>
              <a:rPr kumimoji="0" lang="el-GR" sz="1600" b="0" i="0" u="none" strike="noStrike" cap="none" normalizeH="0" baseline="0" dirty="0" smtClean="0">
                <a:ln>
                  <a:noFill/>
                </a:ln>
                <a:solidFill>
                  <a:schemeClr val="accent5">
                    <a:lumMod val="75000"/>
                  </a:schemeClr>
                </a:solidFill>
                <a:effectLst/>
                <a:latin typeface="Cavolini" charset="0"/>
                <a:ea typeface="Calibri" pitchFamily="34" charset="0"/>
                <a:cs typeface="Cavolini" charset="0"/>
              </a:rPr>
              <a:t>που αίρουν τις προκαταλήψεις και τα συνεπόμενα αρνητικά συναισθήματα ανάμεσα στους ανθρώπους, μέσα από διάφορα κείμενα και βίντεο. Ενδεικτικό παράδειγμα: </a:t>
            </a:r>
            <a:r>
              <a:rPr kumimoji="0" lang="el-GR" sz="1600" b="1" i="0" u="none" strike="noStrike" cap="none" normalizeH="0" baseline="0" dirty="0" smtClean="0">
                <a:ln>
                  <a:noFill/>
                </a:ln>
                <a:solidFill>
                  <a:schemeClr val="accent5">
                    <a:lumMod val="75000"/>
                  </a:schemeClr>
                </a:solidFill>
                <a:effectLst/>
                <a:latin typeface="Cavolini" charset="0"/>
                <a:ea typeface="Calibri" pitchFamily="34" charset="0"/>
                <a:cs typeface="Cavolini" charset="0"/>
              </a:rPr>
              <a:t>«Η πικρή γνωριμία με τον </a:t>
            </a:r>
            <a:r>
              <a:rPr kumimoji="0" lang="el-GR" sz="1600" b="1" i="0" u="none" strike="noStrike" cap="none" normalizeH="0" baseline="0" dirty="0" err="1" smtClean="0">
                <a:ln>
                  <a:noFill/>
                </a:ln>
                <a:solidFill>
                  <a:schemeClr val="accent5">
                    <a:lumMod val="75000"/>
                  </a:schemeClr>
                </a:solidFill>
                <a:effectLst/>
                <a:latin typeface="Cavolini" charset="0"/>
                <a:ea typeface="Calibri" pitchFamily="34" charset="0"/>
                <a:cs typeface="Cavolini" charset="0"/>
              </a:rPr>
              <a:t>ρατσισμό»,</a:t>
            </a:r>
            <a:r>
              <a:rPr kumimoji="0" lang="el-GR" sz="1600" b="0" i="0" u="none" strike="noStrike" cap="none" normalizeH="0" baseline="0" dirty="0" err="1" smtClean="0">
                <a:ln>
                  <a:noFill/>
                </a:ln>
                <a:solidFill>
                  <a:schemeClr val="accent5">
                    <a:lumMod val="75000"/>
                  </a:schemeClr>
                </a:solidFill>
                <a:effectLst/>
                <a:latin typeface="Cavolini" charset="0"/>
                <a:ea typeface="Calibri" pitchFamily="34" charset="0"/>
                <a:cs typeface="Cavolini" charset="0"/>
              </a:rPr>
              <a:t>του</a:t>
            </a:r>
            <a:r>
              <a:rPr kumimoji="0" lang="el-GR" sz="1600" b="0" i="0" u="none" strike="noStrike" cap="none" normalizeH="0" baseline="0" dirty="0" smtClean="0">
                <a:ln>
                  <a:noFill/>
                </a:ln>
                <a:solidFill>
                  <a:schemeClr val="accent5">
                    <a:lumMod val="75000"/>
                  </a:schemeClr>
                </a:solidFill>
                <a:effectLst/>
                <a:latin typeface="Cavolini" charset="0"/>
                <a:ea typeface="Calibri" pitchFamily="34" charset="0"/>
                <a:cs typeface="Cavolini" charset="0"/>
              </a:rPr>
              <a:t> </a:t>
            </a:r>
            <a:r>
              <a:rPr kumimoji="0" lang="el-GR" sz="1600" b="0" i="0" u="none" strike="noStrike" cap="none" normalizeH="0" baseline="0" dirty="0" err="1" smtClean="0">
                <a:ln>
                  <a:noFill/>
                </a:ln>
                <a:solidFill>
                  <a:schemeClr val="accent5">
                    <a:lumMod val="75000"/>
                  </a:schemeClr>
                </a:solidFill>
                <a:effectLst/>
                <a:latin typeface="Cavolini" charset="0"/>
                <a:ea typeface="Calibri" pitchFamily="34" charset="0"/>
                <a:cs typeface="Cavolini" charset="0"/>
              </a:rPr>
              <a:t>Λ.Μπουσκάλια</a:t>
            </a:r>
            <a:r>
              <a:rPr kumimoji="0" lang="el-GR" sz="1600" b="0" i="0" u="none" strike="noStrike" cap="none" normalizeH="0" baseline="0" dirty="0" smtClean="0">
                <a:ln>
                  <a:noFill/>
                </a:ln>
                <a:solidFill>
                  <a:schemeClr val="accent5">
                    <a:lumMod val="75000"/>
                  </a:schemeClr>
                </a:solidFill>
                <a:effectLst/>
                <a:latin typeface="Cavolini" charset="0"/>
                <a:ea typeface="Calibri" pitchFamily="34" charset="0"/>
                <a:cs typeface="Cavolini" charset="0"/>
              </a:rPr>
              <a:t>  και το βίντεο  «a </a:t>
            </a:r>
            <a:r>
              <a:rPr kumimoji="0" lang="el-GR" sz="1600" b="0" i="0" u="none" strike="noStrike" cap="none" normalizeH="0" baseline="0" dirty="0" err="1" smtClean="0">
                <a:ln>
                  <a:noFill/>
                </a:ln>
                <a:solidFill>
                  <a:schemeClr val="accent5">
                    <a:lumMod val="75000"/>
                  </a:schemeClr>
                </a:solidFill>
                <a:effectLst/>
                <a:latin typeface="Cavolini" charset="0"/>
                <a:ea typeface="Calibri" pitchFamily="34" charset="0"/>
                <a:cs typeface="Cavolini" charset="0"/>
              </a:rPr>
              <a:t>class</a:t>
            </a:r>
            <a:r>
              <a:rPr kumimoji="0" lang="el-GR" sz="1600" b="0" i="0" u="none" strike="noStrike" cap="none" normalizeH="0" baseline="0" dirty="0" smtClean="0">
                <a:ln>
                  <a:noFill/>
                </a:ln>
                <a:solidFill>
                  <a:schemeClr val="accent5">
                    <a:lumMod val="75000"/>
                  </a:schemeClr>
                </a:solidFill>
                <a:effectLst/>
                <a:latin typeface="Cavolini" charset="0"/>
                <a:ea typeface="Calibri" pitchFamily="34" charset="0"/>
                <a:cs typeface="Cavolini" charset="0"/>
              </a:rPr>
              <a:t> </a:t>
            </a:r>
            <a:r>
              <a:rPr kumimoji="0" lang="el-GR" sz="1600" b="0" i="0" u="none" strike="noStrike" cap="none" normalizeH="0" baseline="0" dirty="0" err="1" smtClean="0">
                <a:ln>
                  <a:noFill/>
                </a:ln>
                <a:solidFill>
                  <a:schemeClr val="accent5">
                    <a:lumMod val="75000"/>
                  </a:schemeClr>
                </a:solidFill>
                <a:effectLst/>
                <a:latin typeface="Cavolini" charset="0"/>
                <a:ea typeface="Calibri" pitchFamily="34" charset="0"/>
                <a:cs typeface="Cavolini" charset="0"/>
              </a:rPr>
              <a:t>divided»,με</a:t>
            </a:r>
            <a:r>
              <a:rPr kumimoji="0" lang="el-GR" sz="1600" b="0" i="0" u="none" strike="noStrike" cap="none" normalizeH="0" baseline="0" dirty="0" smtClean="0">
                <a:ln>
                  <a:noFill/>
                </a:ln>
                <a:solidFill>
                  <a:schemeClr val="accent5">
                    <a:lumMod val="75000"/>
                  </a:schemeClr>
                </a:solidFill>
                <a:effectLst/>
                <a:latin typeface="Cavolini" charset="0"/>
                <a:ea typeface="Calibri" pitchFamily="34" charset="0"/>
                <a:cs typeface="Cavolini" charset="0"/>
              </a:rPr>
              <a:t> </a:t>
            </a:r>
            <a:r>
              <a:rPr kumimoji="0" lang="el-GR" sz="1600" b="0" i="0" u="none" strike="noStrike" cap="none" normalizeH="0" baseline="0" dirty="0" err="1" smtClean="0">
                <a:ln>
                  <a:noFill/>
                </a:ln>
                <a:solidFill>
                  <a:schemeClr val="accent5">
                    <a:lumMod val="75000"/>
                  </a:schemeClr>
                </a:solidFill>
                <a:effectLst/>
                <a:latin typeface="Cavolini" charset="0"/>
                <a:ea typeface="Calibri" pitchFamily="34" charset="0"/>
                <a:cs typeface="Cavolini" charset="0"/>
              </a:rPr>
              <a:t>λινκ</a:t>
            </a:r>
            <a:r>
              <a:rPr kumimoji="0" lang="el-GR" sz="1600" b="0" i="0" u="none" strike="noStrike" cap="none" normalizeH="0" baseline="0" dirty="0" smtClean="0">
                <a:ln>
                  <a:noFill/>
                </a:ln>
                <a:solidFill>
                  <a:schemeClr val="accent5">
                    <a:lumMod val="75000"/>
                  </a:schemeClr>
                </a:solidFill>
                <a:effectLst/>
                <a:latin typeface="Cavolini" charset="0"/>
                <a:ea typeface="Calibri" pitchFamily="34" charset="0"/>
                <a:cs typeface="Cavolini" charset="0"/>
              </a:rPr>
              <a:t> </a:t>
            </a:r>
            <a:r>
              <a:rPr kumimoji="0" lang="el-GR" sz="1600" b="0" i="0" u="none" strike="noStrike" cap="none" normalizeH="0" baseline="0" dirty="0" smtClean="0">
                <a:ln>
                  <a:noFill/>
                </a:ln>
                <a:solidFill>
                  <a:schemeClr val="accent5">
                    <a:lumMod val="75000"/>
                  </a:schemeClr>
                </a:solidFill>
                <a:effectLst/>
                <a:latin typeface="Cavolini" charset="0"/>
                <a:ea typeface="Calibri" pitchFamily="34" charset="0"/>
                <a:cs typeface="Cavolini" charset="0"/>
                <a:hlinkClick r:id="rId2"/>
              </a:rPr>
              <a:t>https://www.youtube.com/watch?v=pBx_OHSNumo&amp;t=30s</a:t>
            </a:r>
            <a:r>
              <a:rPr kumimoji="0" lang="el-GR" sz="1600" b="0" i="0" u="none" strike="noStrike" cap="none" normalizeH="0" baseline="0" dirty="0" smtClean="0">
                <a:ln>
                  <a:noFill/>
                </a:ln>
                <a:solidFill>
                  <a:schemeClr val="accent5">
                    <a:lumMod val="75000"/>
                  </a:schemeClr>
                </a:solidFill>
                <a:effectLst/>
                <a:latin typeface="Cavolini" charset="0"/>
                <a:ea typeface="Calibri" pitchFamily="34" charset="0"/>
                <a:cs typeface="Cavolini" charset="0"/>
              </a:rPr>
              <a:t>, που περιγράφει το κοινωνικό πείραμα μιας δασκάλας, </a:t>
            </a:r>
            <a:r>
              <a:rPr kumimoji="0" lang="el-GR" sz="1600" b="1" i="0" u="none" strike="noStrike" cap="none" normalizeH="0" baseline="0" dirty="0" smtClean="0">
                <a:ln>
                  <a:noFill/>
                </a:ln>
                <a:solidFill>
                  <a:schemeClr val="accent5">
                    <a:lumMod val="75000"/>
                  </a:schemeClr>
                </a:solidFill>
                <a:effectLst/>
                <a:latin typeface="Cavolini" charset="0"/>
                <a:ea typeface="Calibri" pitchFamily="34" charset="0"/>
                <a:cs typeface="Cavolini" charset="0"/>
              </a:rPr>
              <a:t>με σκοπό την απόρριψη του ρατσισμού ως στάση ζωής και την καλλιέργεια της </a:t>
            </a:r>
            <a:r>
              <a:rPr kumimoji="0" lang="el-GR" sz="1600" b="1" i="0" u="none" strike="noStrike" cap="none" normalizeH="0" baseline="0" dirty="0" err="1" smtClean="0">
                <a:ln>
                  <a:noFill/>
                </a:ln>
                <a:solidFill>
                  <a:schemeClr val="accent5">
                    <a:lumMod val="75000"/>
                  </a:schemeClr>
                </a:solidFill>
                <a:effectLst/>
                <a:latin typeface="Cavolini" charset="0"/>
                <a:ea typeface="Calibri" pitchFamily="34" charset="0"/>
                <a:cs typeface="Cavolini" charset="0"/>
              </a:rPr>
              <a:t>ενσυναίσθησης</a:t>
            </a:r>
            <a:r>
              <a:rPr kumimoji="0" lang="el-GR" sz="1600" b="1" i="0" u="none" strike="noStrike" cap="none" normalizeH="0" baseline="0" dirty="0" smtClean="0">
                <a:ln>
                  <a:noFill/>
                </a:ln>
                <a:solidFill>
                  <a:schemeClr val="accent5">
                    <a:lumMod val="75000"/>
                  </a:schemeClr>
                </a:solidFill>
                <a:effectLst/>
                <a:latin typeface="Cavolini" charset="0"/>
                <a:ea typeface="Calibri" pitchFamily="34" charset="0"/>
                <a:cs typeface="Cavolini" charset="0"/>
              </a:rPr>
              <a:t>.</a:t>
            </a:r>
            <a:endParaRPr kumimoji="0" lang="el-GR" sz="1600" b="1" i="0" u="none" strike="noStrike" cap="none" normalizeH="0" baseline="0" dirty="0" smtClean="0">
              <a:ln>
                <a:noFill/>
              </a:ln>
              <a:solidFill>
                <a:schemeClr val="accent5">
                  <a:lumMod val="75000"/>
                </a:schemeClr>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accent5">
                    <a:lumMod val="75000"/>
                  </a:schemeClr>
                </a:solidFill>
                <a:effectLst/>
                <a:latin typeface="Cavolini" charset="0"/>
                <a:ea typeface="Calibri" pitchFamily="34" charset="0"/>
                <a:cs typeface="Cavolini" charset="0"/>
              </a:rPr>
              <a:t>Και</a:t>
            </a:r>
            <a:r>
              <a:rPr kumimoji="0" lang="en-US" sz="1600" b="0" i="0" u="none" strike="noStrike" cap="none" normalizeH="0" baseline="0" dirty="0" smtClean="0">
                <a:ln>
                  <a:noFill/>
                </a:ln>
                <a:solidFill>
                  <a:schemeClr val="accent5">
                    <a:lumMod val="75000"/>
                  </a:schemeClr>
                </a:solidFill>
                <a:effectLst/>
                <a:latin typeface="Cavolini" charset="0"/>
                <a:ea typeface="Calibri" pitchFamily="34" charset="0"/>
                <a:cs typeface="Cavolini" charset="0"/>
              </a:rPr>
              <a:t> </a:t>
            </a:r>
            <a:r>
              <a:rPr kumimoji="0" lang="en-US" sz="1600" b="0" i="0" u="none" strike="noStrike" cap="none" normalizeH="0" baseline="0" dirty="0" err="1" smtClean="0">
                <a:ln>
                  <a:noFill/>
                </a:ln>
                <a:solidFill>
                  <a:schemeClr val="accent5">
                    <a:lumMod val="75000"/>
                  </a:schemeClr>
                </a:solidFill>
                <a:effectLst/>
                <a:latin typeface="Cavolini" charset="0"/>
                <a:ea typeface="Calibri" pitchFamily="34" charset="0"/>
                <a:cs typeface="Cavolini" charset="0"/>
              </a:rPr>
              <a:t>συνεχ</a:t>
            </a:r>
            <a:r>
              <a:rPr kumimoji="0" lang="el-GR" sz="1600" b="0" i="0" u="none" strike="noStrike" cap="none" normalizeH="0" baseline="0" dirty="0" err="1" smtClean="0">
                <a:ln>
                  <a:noFill/>
                </a:ln>
                <a:solidFill>
                  <a:schemeClr val="accent5">
                    <a:lumMod val="75000"/>
                  </a:schemeClr>
                </a:solidFill>
                <a:effectLst/>
                <a:latin typeface="Cavolini" charset="0"/>
                <a:ea typeface="Calibri" pitchFamily="34" charset="0"/>
                <a:cs typeface="Cavolini" charset="0"/>
              </a:rPr>
              <a:t>ίζουμε</a:t>
            </a:r>
            <a:r>
              <a:rPr kumimoji="0" lang="el-GR" sz="1600" b="0" i="0" u="none" strike="noStrike" cap="none" normalizeH="0" baseline="0" dirty="0" smtClean="0">
                <a:ln>
                  <a:noFill/>
                </a:ln>
                <a:solidFill>
                  <a:schemeClr val="accent5">
                    <a:lumMod val="75000"/>
                  </a:schemeClr>
                </a:solidFill>
                <a:effectLst/>
                <a:latin typeface="Cavolini" charset="0"/>
                <a:ea typeface="Calibri" pitchFamily="34" charset="0"/>
                <a:cs typeface="Cavolini" charset="0"/>
              </a:rPr>
              <a:t>………………</a:t>
            </a:r>
            <a:endParaRPr kumimoji="0" lang="el-GR" sz="1600" b="0" i="0" u="none" strike="noStrike" cap="none" normalizeH="0" baseline="0" dirty="0" smtClean="0">
              <a:ln>
                <a:noFill/>
              </a:ln>
              <a:solidFill>
                <a:schemeClr val="accent5">
                  <a:lumMod val="75000"/>
                </a:schemeClr>
              </a:solidFill>
              <a:effectLst/>
              <a:latin typeface="Cavolini" charset="0"/>
              <a:cs typeface="Cavolini" charset="0"/>
            </a:endParaRPr>
          </a:p>
        </p:txBody>
      </p:sp>
      <p:pic>
        <p:nvPicPr>
          <p:cNvPr id="3074" name="Picture 2"/>
          <p:cNvPicPr>
            <a:picLocks noChangeAspect="1" noChangeArrowheads="1"/>
          </p:cNvPicPr>
          <p:nvPr/>
        </p:nvPicPr>
        <p:blipFill>
          <a:blip r:embed="rId3" cstate="print"/>
          <a:srcRect/>
          <a:stretch>
            <a:fillRect/>
          </a:stretch>
        </p:blipFill>
        <p:spPr bwMode="auto">
          <a:xfrm rot="660528">
            <a:off x="7762953" y="2236845"/>
            <a:ext cx="3081083" cy="418834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10000" y="762000"/>
            <a:ext cx="8026400" cy="639763"/>
          </a:xfrm>
        </p:spPr>
        <p:txBody>
          <a:bodyPr/>
          <a:lstStyle/>
          <a:p>
            <a:r>
              <a:rPr lang="el-GR" sz="2400" dirty="0" smtClean="0">
                <a:solidFill>
                  <a:schemeClr val="accent2">
                    <a:lumMod val="75000"/>
                  </a:schemeClr>
                </a:solidFill>
              </a:rPr>
              <a:t/>
            </a:r>
            <a:br>
              <a:rPr lang="el-GR" sz="2400" dirty="0" smtClean="0">
                <a:solidFill>
                  <a:schemeClr val="accent2">
                    <a:lumMod val="75000"/>
                  </a:schemeClr>
                </a:solidFill>
              </a:rPr>
            </a:br>
            <a:r>
              <a:rPr lang="el-GR" sz="2400" dirty="0" smtClean="0">
                <a:solidFill>
                  <a:schemeClr val="accent2">
                    <a:lumMod val="75000"/>
                  </a:schemeClr>
                </a:solidFill>
              </a:rPr>
              <a:t/>
            </a:r>
            <a:br>
              <a:rPr lang="el-GR" sz="2400" dirty="0" smtClean="0">
                <a:solidFill>
                  <a:schemeClr val="accent2">
                    <a:lumMod val="75000"/>
                  </a:schemeClr>
                </a:solidFill>
              </a:rPr>
            </a:br>
            <a:r>
              <a:rPr lang="el-GR" sz="2400" dirty="0" smtClean="0">
                <a:solidFill>
                  <a:schemeClr val="accent2">
                    <a:lumMod val="75000"/>
                  </a:schemeClr>
                </a:solidFill>
              </a:rPr>
              <a:t>Στόχος μας είναι να ενισχύσουμε τις αξίες μας μέσα από εσωτερικά κίνητρα γιατί τα εξωτερικά είναι το «εύκολο κομμάτι»..</a:t>
            </a:r>
            <a:br>
              <a:rPr lang="el-GR" sz="2400" dirty="0" smtClean="0">
                <a:solidFill>
                  <a:schemeClr val="accent2">
                    <a:lumMod val="75000"/>
                  </a:schemeClr>
                </a:solidFill>
              </a:rPr>
            </a:br>
            <a:endParaRPr lang="en-US" sz="2400" dirty="0">
              <a:solidFill>
                <a:schemeClr val="accent2">
                  <a:lumMod val="75000"/>
                </a:schemeClr>
              </a:solidFill>
            </a:endParaRPr>
          </a:p>
        </p:txBody>
      </p:sp>
      <p:sp>
        <p:nvSpPr>
          <p:cNvPr id="9" name="Text Placeholder 8"/>
          <p:cNvSpPr>
            <a:spLocks noGrp="1"/>
          </p:cNvSpPr>
          <p:nvPr>
            <p:ph type="body" sz="quarter" idx="13"/>
          </p:nvPr>
        </p:nvSpPr>
        <p:spPr>
          <a:xfrm>
            <a:off x="4191000" y="2209800"/>
            <a:ext cx="7344000" cy="685800"/>
          </a:xfrm>
        </p:spPr>
        <p:txBody>
          <a:bodyPr>
            <a:noAutofit/>
          </a:bodyPr>
          <a:lstStyle/>
          <a:p>
            <a:r>
              <a:rPr lang="el-GR" sz="1600" dirty="0" smtClean="0">
                <a:solidFill>
                  <a:schemeClr val="accent5">
                    <a:lumMod val="75000"/>
                  </a:schemeClr>
                </a:solidFill>
                <a:latin typeface="Cavolini" charset="0"/>
                <a:cs typeface="Cavolini" charset="0"/>
              </a:rPr>
              <a:t>Ναι, επιβραβεύουμε κάθε προσπάθεια των μαθητών μας για βελτίωση  </a:t>
            </a:r>
            <a:r>
              <a:rPr lang="el-GR" sz="1600" b="1" u="sng" dirty="0" smtClean="0">
                <a:solidFill>
                  <a:schemeClr val="accent5">
                    <a:lumMod val="75000"/>
                  </a:schemeClr>
                </a:solidFill>
                <a:latin typeface="Cavolini" charset="0"/>
                <a:cs typeface="Cavolini" charset="0"/>
              </a:rPr>
              <a:t>χαρίζοντας μία ώρα </a:t>
            </a:r>
            <a:r>
              <a:rPr lang="el-GR" sz="1600" dirty="0" smtClean="0">
                <a:solidFill>
                  <a:schemeClr val="accent5">
                    <a:lumMod val="75000"/>
                  </a:schemeClr>
                </a:solidFill>
                <a:latin typeface="Cavolini" charset="0"/>
                <a:cs typeface="Cavolini" charset="0"/>
              </a:rPr>
              <a:t>όχι με μάθημα αλλά </a:t>
            </a:r>
            <a:r>
              <a:rPr lang="el-GR" sz="1600" b="1" u="sng" dirty="0" smtClean="0">
                <a:solidFill>
                  <a:schemeClr val="accent5">
                    <a:lumMod val="75000"/>
                  </a:schemeClr>
                </a:solidFill>
                <a:latin typeface="Cavolini" charset="0"/>
                <a:cs typeface="Cavolini" charset="0"/>
              </a:rPr>
              <a:t>με συζήτηση </a:t>
            </a:r>
            <a:r>
              <a:rPr lang="el-GR" sz="1600" dirty="0" smtClean="0">
                <a:solidFill>
                  <a:schemeClr val="accent5">
                    <a:lumMod val="75000"/>
                  </a:schemeClr>
                </a:solidFill>
                <a:latin typeface="Cavolini" charset="0"/>
                <a:cs typeface="Cavolini" charset="0"/>
              </a:rPr>
              <a:t>με θέμα "μία τραυματική εμπειρία μου από απουσία </a:t>
            </a:r>
            <a:r>
              <a:rPr lang="el-GR" sz="1600" dirty="0" err="1" smtClean="0">
                <a:solidFill>
                  <a:schemeClr val="accent5">
                    <a:lumMod val="75000"/>
                  </a:schemeClr>
                </a:solidFill>
                <a:latin typeface="Cavolini" charset="0"/>
                <a:cs typeface="Cavolini" charset="0"/>
              </a:rPr>
              <a:t>ενσυναίσθησης</a:t>
            </a:r>
            <a:r>
              <a:rPr lang="el-GR" sz="1600" dirty="0" smtClean="0">
                <a:solidFill>
                  <a:schemeClr val="accent5">
                    <a:lumMod val="75000"/>
                  </a:schemeClr>
                </a:solidFill>
                <a:latin typeface="Cavolini" charset="0"/>
                <a:cs typeface="Cavolini" charset="0"/>
              </a:rPr>
              <a:t> κάποιου προσώπου, φιλικού, οικογενειακού </a:t>
            </a:r>
            <a:r>
              <a:rPr lang="el-GR" sz="1600" dirty="0" err="1" smtClean="0">
                <a:solidFill>
                  <a:schemeClr val="accent5">
                    <a:lumMod val="75000"/>
                  </a:schemeClr>
                </a:solidFill>
                <a:latin typeface="Cavolini" charset="0"/>
                <a:cs typeface="Cavolini" charset="0"/>
              </a:rPr>
              <a:t>κ.λ.π</a:t>
            </a:r>
            <a:r>
              <a:rPr lang="el-GR" sz="1600" dirty="0" smtClean="0">
                <a:solidFill>
                  <a:schemeClr val="accent5">
                    <a:lumMod val="75000"/>
                  </a:schemeClr>
                </a:solidFill>
                <a:latin typeface="Cavolini" charset="0"/>
                <a:cs typeface="Cavolini" charset="0"/>
              </a:rPr>
              <a:t>. κύκλου".</a:t>
            </a:r>
          </a:p>
          <a:p>
            <a:endParaRPr lang="el-GR" sz="1600" dirty="0" smtClean="0">
              <a:solidFill>
                <a:schemeClr val="accent5">
                  <a:lumMod val="75000"/>
                </a:schemeClr>
              </a:solidFill>
              <a:latin typeface="Cavolini" charset="0"/>
              <a:cs typeface="Cavolini" charset="0"/>
            </a:endParaRPr>
          </a:p>
          <a:p>
            <a:r>
              <a:rPr lang="el-GR" sz="1600" dirty="0" smtClean="0">
                <a:solidFill>
                  <a:schemeClr val="accent5">
                    <a:lumMod val="75000"/>
                  </a:schemeClr>
                </a:solidFill>
                <a:latin typeface="Cavolini" charset="0"/>
                <a:cs typeface="Cavolini" charset="0"/>
              </a:rPr>
              <a:t>Ίσως έτσι πορευθούμε σιγά σιγά σε διάθεση αυτοπαρατήρησης και αυτογνωσίας, άρα και </a:t>
            </a:r>
            <a:r>
              <a:rPr lang="el-GR" sz="1600" dirty="0" err="1" smtClean="0">
                <a:solidFill>
                  <a:schemeClr val="accent5">
                    <a:lumMod val="75000"/>
                  </a:schemeClr>
                </a:solidFill>
                <a:latin typeface="Cavolini" charset="0"/>
                <a:cs typeface="Cavolini" charset="0"/>
              </a:rPr>
              <a:t>αυτοβελτίωσης</a:t>
            </a:r>
            <a:r>
              <a:rPr lang="el-GR" sz="1600" dirty="0" smtClean="0">
                <a:solidFill>
                  <a:schemeClr val="accent5">
                    <a:lumMod val="75000"/>
                  </a:schemeClr>
                </a:solidFill>
                <a:latin typeface="Cavolini" charset="0"/>
                <a:cs typeface="Cavolini" charset="0"/>
              </a:rPr>
              <a:t>.</a:t>
            </a:r>
            <a:endParaRPr lang="en-US" sz="1600" b="1" dirty="0">
              <a:solidFill>
                <a:schemeClr val="accent5">
                  <a:lumMod val="75000"/>
                </a:schemeClr>
              </a:solidFill>
              <a:latin typeface="Cavolini" charset="0"/>
              <a:cs typeface="Cavolini" charset="0"/>
            </a:endParaRPr>
          </a:p>
        </p:txBody>
      </p:sp>
      <p:sp>
        <p:nvSpPr>
          <p:cNvPr id="2" name="Freeform: Shape 1">
            <a:extLst>
              <a:ext uri="{FF2B5EF4-FFF2-40B4-BE49-F238E27FC236}">
                <a16:creationId xmlns:a16="http://schemas.microsoft.com/office/drawing/2014/main" xmlns="" id="{345B3F32-8855-12B6-AB63-E3E797BF8BF7}"/>
              </a:ext>
            </a:extLst>
          </p:cNvPr>
          <p:cNvSpPr/>
          <p:nvPr/>
        </p:nvSpPr>
        <p:spPr>
          <a:xfrm rot="10800000">
            <a:off x="481465" y="-55085"/>
            <a:ext cx="11851598" cy="6858000"/>
          </a:xfrm>
          <a:custGeom>
            <a:avLst/>
            <a:gdLst>
              <a:gd name="connsiteX0" fmla="*/ 11851598 w 11851598"/>
              <a:gd name="connsiteY0" fmla="*/ 6858000 h 6858000"/>
              <a:gd name="connsiteX1" fmla="*/ 9352536 w 11851598"/>
              <a:gd name="connsiteY1" fmla="*/ 6857988 h 6858000"/>
              <a:gd name="connsiteX2" fmla="*/ 9351213 w 11851598"/>
              <a:gd name="connsiteY2" fmla="*/ 832335 h 6858000"/>
              <a:gd name="connsiteX3" fmla="*/ 9097551 w 11851598"/>
              <a:gd name="connsiteY3" fmla="*/ 375180 h 6858000"/>
              <a:gd name="connsiteX4" fmla="*/ 8651418 w 11851598"/>
              <a:gd name="connsiteY4" fmla="*/ 210991 h 6858000"/>
              <a:gd name="connsiteX5" fmla="*/ 8279642 w 11851598"/>
              <a:gd name="connsiteY5" fmla="*/ 190754 h 6858000"/>
              <a:gd name="connsiteX6" fmla="*/ 5964967 w 11851598"/>
              <a:gd name="connsiteY6" fmla="*/ 184591 h 6858000"/>
              <a:gd name="connsiteX7" fmla="*/ 4281472 w 11851598"/>
              <a:gd name="connsiteY7" fmla="*/ 183286 h 6858000"/>
              <a:gd name="connsiteX8" fmla="*/ 981401 w 11851598"/>
              <a:gd name="connsiteY8" fmla="*/ 182310 h 6858000"/>
              <a:gd name="connsiteX9" fmla="*/ 0 w 11851598"/>
              <a:gd name="connsiteY9" fmla="*/ 181073 h 6858000"/>
              <a:gd name="connsiteX10" fmla="*/ 0 w 11851598"/>
              <a:gd name="connsiteY10" fmla="*/ 0 h 6858000"/>
              <a:gd name="connsiteX11" fmla="*/ 11851598 w 11851598"/>
              <a:gd name="connsiteY11" fmla="*/ 0 h 6858000"/>
              <a:gd name="connsiteX12" fmla="*/ 11851598 w 11851598"/>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51598" h="6858000">
                <a:moveTo>
                  <a:pt x="11851598" y="6858000"/>
                </a:moveTo>
                <a:cubicBezTo>
                  <a:pt x="11018942" y="6857988"/>
                  <a:pt x="10185740" y="6857988"/>
                  <a:pt x="9352536" y="6857988"/>
                </a:cubicBezTo>
                <a:cubicBezTo>
                  <a:pt x="9352575" y="4849432"/>
                  <a:pt x="9353506" y="2840890"/>
                  <a:pt x="9351213" y="832335"/>
                </a:cubicBezTo>
                <a:cubicBezTo>
                  <a:pt x="9350996" y="638931"/>
                  <a:pt x="9252646" y="488131"/>
                  <a:pt x="9097551" y="375180"/>
                </a:cubicBezTo>
                <a:cubicBezTo>
                  <a:pt x="8964882" y="278561"/>
                  <a:pt x="8812232" y="229529"/>
                  <a:pt x="8651418" y="210991"/>
                </a:cubicBezTo>
                <a:cubicBezTo>
                  <a:pt x="8528325" y="196789"/>
                  <a:pt x="8403653" y="191324"/>
                  <a:pt x="8279642" y="190754"/>
                </a:cubicBezTo>
                <a:cubicBezTo>
                  <a:pt x="7508089" y="187292"/>
                  <a:pt x="6736535" y="185949"/>
                  <a:pt x="5964967" y="184591"/>
                </a:cubicBezTo>
                <a:cubicBezTo>
                  <a:pt x="5403802" y="183603"/>
                  <a:pt x="4842637" y="183501"/>
                  <a:pt x="4281472" y="183286"/>
                </a:cubicBezTo>
                <a:cubicBezTo>
                  <a:pt x="3181452" y="182867"/>
                  <a:pt x="2081420" y="182779"/>
                  <a:pt x="981401" y="182310"/>
                </a:cubicBezTo>
                <a:lnTo>
                  <a:pt x="0" y="181073"/>
                </a:lnTo>
                <a:lnTo>
                  <a:pt x="0" y="0"/>
                </a:lnTo>
                <a:lnTo>
                  <a:pt x="11851598" y="0"/>
                </a:lnTo>
                <a:cubicBezTo>
                  <a:pt x="11851598" y="2285988"/>
                  <a:pt x="11851598" y="4571987"/>
                  <a:pt x="11851598" y="6858000"/>
                </a:cubicBezTo>
                <a:close/>
              </a:path>
            </a:pathLst>
          </a:custGeom>
          <a:gradFill>
            <a:gsLst>
              <a:gs pos="0">
                <a:schemeClr val="accent5">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 name="Freeform: Shape 2">
            <a:extLst>
              <a:ext uri="{FF2B5EF4-FFF2-40B4-BE49-F238E27FC236}">
                <a16:creationId xmlns:a16="http://schemas.microsoft.com/office/drawing/2014/main" xmlns="" id="{B3D35567-8704-0157-1C44-5A34FD55A5A8}"/>
              </a:ext>
            </a:extLst>
          </p:cNvPr>
          <p:cNvSpPr/>
          <p:nvPr/>
        </p:nvSpPr>
        <p:spPr>
          <a:xfrm rot="10800000">
            <a:off x="391109" y="-44068"/>
            <a:ext cx="11941954" cy="6858000"/>
          </a:xfrm>
          <a:custGeom>
            <a:avLst/>
            <a:gdLst>
              <a:gd name="connsiteX0" fmla="*/ 11941954 w 11941954"/>
              <a:gd name="connsiteY0" fmla="*/ 6858000 h 6858000"/>
              <a:gd name="connsiteX1" fmla="*/ 9442892 w 11941954"/>
              <a:gd name="connsiteY1" fmla="*/ 6857988 h 6858000"/>
              <a:gd name="connsiteX2" fmla="*/ 9441569 w 11941954"/>
              <a:gd name="connsiteY2" fmla="*/ 832335 h 6858000"/>
              <a:gd name="connsiteX3" fmla="*/ 9187907 w 11941954"/>
              <a:gd name="connsiteY3" fmla="*/ 375180 h 6858000"/>
              <a:gd name="connsiteX4" fmla="*/ 8741774 w 11941954"/>
              <a:gd name="connsiteY4" fmla="*/ 210991 h 6858000"/>
              <a:gd name="connsiteX5" fmla="*/ 8369998 w 11941954"/>
              <a:gd name="connsiteY5" fmla="*/ 190754 h 6858000"/>
              <a:gd name="connsiteX6" fmla="*/ 6055323 w 11941954"/>
              <a:gd name="connsiteY6" fmla="*/ 184591 h 6858000"/>
              <a:gd name="connsiteX7" fmla="*/ 4371828 w 11941954"/>
              <a:gd name="connsiteY7" fmla="*/ 183286 h 6858000"/>
              <a:gd name="connsiteX8" fmla="*/ 1071757 w 11941954"/>
              <a:gd name="connsiteY8" fmla="*/ 182310 h 6858000"/>
              <a:gd name="connsiteX9" fmla="*/ 0 w 11941954"/>
              <a:gd name="connsiteY9" fmla="*/ 180959 h 6858000"/>
              <a:gd name="connsiteX10" fmla="*/ 0 w 11941954"/>
              <a:gd name="connsiteY10" fmla="*/ 0 h 6858000"/>
              <a:gd name="connsiteX11" fmla="*/ 11941954 w 11941954"/>
              <a:gd name="connsiteY11" fmla="*/ 0 h 6858000"/>
              <a:gd name="connsiteX12" fmla="*/ 11941954 w 1194195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41954" h="6858000">
                <a:moveTo>
                  <a:pt x="11941954" y="6858000"/>
                </a:moveTo>
                <a:cubicBezTo>
                  <a:pt x="11109298" y="6857988"/>
                  <a:pt x="10276096" y="6857988"/>
                  <a:pt x="9442892" y="6857988"/>
                </a:cubicBezTo>
                <a:cubicBezTo>
                  <a:pt x="9442931" y="4849432"/>
                  <a:pt x="9443862" y="2840890"/>
                  <a:pt x="9441569" y="832335"/>
                </a:cubicBezTo>
                <a:cubicBezTo>
                  <a:pt x="9441352" y="638931"/>
                  <a:pt x="9343002" y="488131"/>
                  <a:pt x="9187907" y="375180"/>
                </a:cubicBezTo>
                <a:cubicBezTo>
                  <a:pt x="9055238" y="278561"/>
                  <a:pt x="8902588" y="229529"/>
                  <a:pt x="8741774" y="210991"/>
                </a:cubicBezTo>
                <a:cubicBezTo>
                  <a:pt x="8618681" y="196789"/>
                  <a:pt x="8494009" y="191324"/>
                  <a:pt x="8369998" y="190754"/>
                </a:cubicBezTo>
                <a:cubicBezTo>
                  <a:pt x="7598445" y="187292"/>
                  <a:pt x="6826891" y="185949"/>
                  <a:pt x="6055323" y="184591"/>
                </a:cubicBezTo>
                <a:cubicBezTo>
                  <a:pt x="5494158" y="183603"/>
                  <a:pt x="4932993" y="183501"/>
                  <a:pt x="4371828" y="183286"/>
                </a:cubicBezTo>
                <a:cubicBezTo>
                  <a:pt x="3271808" y="182867"/>
                  <a:pt x="2171776" y="182779"/>
                  <a:pt x="1071757" y="182310"/>
                </a:cubicBezTo>
                <a:lnTo>
                  <a:pt x="0" y="180959"/>
                </a:lnTo>
                <a:lnTo>
                  <a:pt x="0" y="0"/>
                </a:lnTo>
                <a:lnTo>
                  <a:pt x="11941954" y="0"/>
                </a:lnTo>
                <a:cubicBezTo>
                  <a:pt x="11941954" y="2285988"/>
                  <a:pt x="11941954" y="4571987"/>
                  <a:pt x="11941954" y="6858000"/>
                </a:cubicBezTo>
                <a:close/>
              </a:path>
            </a:pathLst>
          </a:custGeom>
          <a:gradFill>
            <a:gsLst>
              <a:gs pos="0">
                <a:schemeClr val="accent1">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4" name="Freeform: Shape 3">
            <a:extLst>
              <a:ext uri="{FF2B5EF4-FFF2-40B4-BE49-F238E27FC236}">
                <a16:creationId xmlns:a16="http://schemas.microsoft.com/office/drawing/2014/main" xmlns="" id="{B8C01188-0BBA-93E8-388A-24B43854CCE6}"/>
              </a:ext>
            </a:extLst>
          </p:cNvPr>
          <p:cNvSpPr/>
          <p:nvPr/>
        </p:nvSpPr>
        <p:spPr>
          <a:xfrm rot="10800000">
            <a:off x="300753" y="-44068"/>
            <a:ext cx="12032310" cy="6858000"/>
          </a:xfrm>
          <a:custGeom>
            <a:avLst/>
            <a:gdLst>
              <a:gd name="connsiteX0" fmla="*/ 12032310 w 12032310"/>
              <a:gd name="connsiteY0" fmla="*/ 6858000 h 6858000"/>
              <a:gd name="connsiteX1" fmla="*/ 9533248 w 12032310"/>
              <a:gd name="connsiteY1" fmla="*/ 6857988 h 6858000"/>
              <a:gd name="connsiteX2" fmla="*/ 9531925 w 12032310"/>
              <a:gd name="connsiteY2" fmla="*/ 832335 h 6858000"/>
              <a:gd name="connsiteX3" fmla="*/ 9278263 w 12032310"/>
              <a:gd name="connsiteY3" fmla="*/ 375180 h 6858000"/>
              <a:gd name="connsiteX4" fmla="*/ 8832130 w 12032310"/>
              <a:gd name="connsiteY4" fmla="*/ 210991 h 6858000"/>
              <a:gd name="connsiteX5" fmla="*/ 8460354 w 12032310"/>
              <a:gd name="connsiteY5" fmla="*/ 190754 h 6858000"/>
              <a:gd name="connsiteX6" fmla="*/ 6145679 w 12032310"/>
              <a:gd name="connsiteY6" fmla="*/ 184591 h 6858000"/>
              <a:gd name="connsiteX7" fmla="*/ 4462184 w 12032310"/>
              <a:gd name="connsiteY7" fmla="*/ 183286 h 6858000"/>
              <a:gd name="connsiteX8" fmla="*/ 1162113 w 12032310"/>
              <a:gd name="connsiteY8" fmla="*/ 182310 h 6858000"/>
              <a:gd name="connsiteX9" fmla="*/ 0 w 12032310"/>
              <a:gd name="connsiteY9" fmla="*/ 180845 h 6858000"/>
              <a:gd name="connsiteX10" fmla="*/ 0 w 12032310"/>
              <a:gd name="connsiteY10" fmla="*/ 0 h 6858000"/>
              <a:gd name="connsiteX11" fmla="*/ 12032310 w 12032310"/>
              <a:gd name="connsiteY11" fmla="*/ 0 h 6858000"/>
              <a:gd name="connsiteX12" fmla="*/ 12032310 w 1203231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32310" h="6858000">
                <a:moveTo>
                  <a:pt x="12032310" y="6858000"/>
                </a:moveTo>
                <a:cubicBezTo>
                  <a:pt x="11199654" y="6857988"/>
                  <a:pt x="10366452" y="6857988"/>
                  <a:pt x="9533248" y="6857988"/>
                </a:cubicBezTo>
                <a:cubicBezTo>
                  <a:pt x="9533287" y="4849432"/>
                  <a:pt x="9534218" y="2840890"/>
                  <a:pt x="9531925" y="832335"/>
                </a:cubicBezTo>
                <a:cubicBezTo>
                  <a:pt x="9531708" y="638931"/>
                  <a:pt x="9433358" y="488131"/>
                  <a:pt x="9278263" y="375180"/>
                </a:cubicBezTo>
                <a:cubicBezTo>
                  <a:pt x="9145594" y="278561"/>
                  <a:pt x="8992944" y="229529"/>
                  <a:pt x="8832130" y="210991"/>
                </a:cubicBezTo>
                <a:cubicBezTo>
                  <a:pt x="8709037" y="196789"/>
                  <a:pt x="8584365" y="191324"/>
                  <a:pt x="8460354" y="190754"/>
                </a:cubicBezTo>
                <a:cubicBezTo>
                  <a:pt x="7688801" y="187292"/>
                  <a:pt x="6917247" y="185949"/>
                  <a:pt x="6145679" y="184591"/>
                </a:cubicBezTo>
                <a:cubicBezTo>
                  <a:pt x="5584514" y="183603"/>
                  <a:pt x="5023349" y="183501"/>
                  <a:pt x="4462184" y="183286"/>
                </a:cubicBezTo>
                <a:cubicBezTo>
                  <a:pt x="3362164" y="182867"/>
                  <a:pt x="2262132" y="182779"/>
                  <a:pt x="1162113" y="182310"/>
                </a:cubicBezTo>
                <a:lnTo>
                  <a:pt x="0" y="180845"/>
                </a:lnTo>
                <a:lnTo>
                  <a:pt x="0" y="0"/>
                </a:lnTo>
                <a:lnTo>
                  <a:pt x="12032310" y="0"/>
                </a:lnTo>
                <a:cubicBezTo>
                  <a:pt x="12032310" y="2285988"/>
                  <a:pt x="12032310" y="4571987"/>
                  <a:pt x="12032310" y="6858000"/>
                </a:cubicBezTo>
                <a:close/>
              </a:path>
            </a:pathLst>
          </a:custGeom>
          <a:gradFill>
            <a:gsLst>
              <a:gs pos="0">
                <a:schemeClr val="accent3">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5" name="Freeform: Shape 4">
            <a:extLst>
              <a:ext uri="{FF2B5EF4-FFF2-40B4-BE49-F238E27FC236}">
                <a16:creationId xmlns:a16="http://schemas.microsoft.com/office/drawing/2014/main" xmlns="" id="{EFB0E4B9-69DB-801F-946E-813C9D45DA1E}"/>
              </a:ext>
            </a:extLst>
          </p:cNvPr>
          <p:cNvSpPr/>
          <p:nvPr/>
        </p:nvSpPr>
        <p:spPr>
          <a:xfrm rot="10800000">
            <a:off x="214089" y="-44068"/>
            <a:ext cx="12118974" cy="6858000"/>
          </a:xfrm>
          <a:custGeom>
            <a:avLst/>
            <a:gdLst>
              <a:gd name="connsiteX0" fmla="*/ 12118974 w 12118974"/>
              <a:gd name="connsiteY0" fmla="*/ 6858000 h 6858000"/>
              <a:gd name="connsiteX1" fmla="*/ 9619912 w 12118974"/>
              <a:gd name="connsiteY1" fmla="*/ 6857988 h 6858000"/>
              <a:gd name="connsiteX2" fmla="*/ 9618589 w 12118974"/>
              <a:gd name="connsiteY2" fmla="*/ 832335 h 6858000"/>
              <a:gd name="connsiteX3" fmla="*/ 9364927 w 12118974"/>
              <a:gd name="connsiteY3" fmla="*/ 375180 h 6858000"/>
              <a:gd name="connsiteX4" fmla="*/ 8918794 w 12118974"/>
              <a:gd name="connsiteY4" fmla="*/ 210991 h 6858000"/>
              <a:gd name="connsiteX5" fmla="*/ 8547018 w 12118974"/>
              <a:gd name="connsiteY5" fmla="*/ 190754 h 6858000"/>
              <a:gd name="connsiteX6" fmla="*/ 6232343 w 12118974"/>
              <a:gd name="connsiteY6" fmla="*/ 184591 h 6858000"/>
              <a:gd name="connsiteX7" fmla="*/ 4548848 w 12118974"/>
              <a:gd name="connsiteY7" fmla="*/ 183286 h 6858000"/>
              <a:gd name="connsiteX8" fmla="*/ 1248777 w 12118974"/>
              <a:gd name="connsiteY8" fmla="*/ 182310 h 6858000"/>
              <a:gd name="connsiteX9" fmla="*/ 0 w 12118974"/>
              <a:gd name="connsiteY9" fmla="*/ 180736 h 6858000"/>
              <a:gd name="connsiteX10" fmla="*/ 0 w 12118974"/>
              <a:gd name="connsiteY10" fmla="*/ 0 h 6858000"/>
              <a:gd name="connsiteX11" fmla="*/ 12118974 w 12118974"/>
              <a:gd name="connsiteY11" fmla="*/ 0 h 6858000"/>
              <a:gd name="connsiteX12" fmla="*/ 12118974 w 1211897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18974" h="6858000">
                <a:moveTo>
                  <a:pt x="12118974" y="6858000"/>
                </a:moveTo>
                <a:cubicBezTo>
                  <a:pt x="11286318" y="6857988"/>
                  <a:pt x="10453116" y="6857988"/>
                  <a:pt x="9619912" y="6857988"/>
                </a:cubicBezTo>
                <a:cubicBezTo>
                  <a:pt x="9619951" y="4849432"/>
                  <a:pt x="9620882" y="2840890"/>
                  <a:pt x="9618589" y="832335"/>
                </a:cubicBezTo>
                <a:cubicBezTo>
                  <a:pt x="9618372" y="638931"/>
                  <a:pt x="9520022" y="488131"/>
                  <a:pt x="9364927" y="375180"/>
                </a:cubicBezTo>
                <a:cubicBezTo>
                  <a:pt x="9232258" y="278561"/>
                  <a:pt x="9079608" y="229529"/>
                  <a:pt x="8918794" y="210991"/>
                </a:cubicBezTo>
                <a:cubicBezTo>
                  <a:pt x="8795701" y="196789"/>
                  <a:pt x="8671029" y="191324"/>
                  <a:pt x="8547018" y="190754"/>
                </a:cubicBezTo>
                <a:cubicBezTo>
                  <a:pt x="7775465" y="187292"/>
                  <a:pt x="7003911" y="185949"/>
                  <a:pt x="6232343" y="184591"/>
                </a:cubicBezTo>
                <a:cubicBezTo>
                  <a:pt x="5671178" y="183603"/>
                  <a:pt x="5110013" y="183501"/>
                  <a:pt x="4548848" y="183286"/>
                </a:cubicBezTo>
                <a:cubicBezTo>
                  <a:pt x="3448828" y="182867"/>
                  <a:pt x="2348796" y="182779"/>
                  <a:pt x="1248777" y="182310"/>
                </a:cubicBezTo>
                <a:lnTo>
                  <a:pt x="0" y="180736"/>
                </a:lnTo>
                <a:lnTo>
                  <a:pt x="0" y="0"/>
                </a:lnTo>
                <a:lnTo>
                  <a:pt x="12118974" y="0"/>
                </a:lnTo>
                <a:cubicBezTo>
                  <a:pt x="12118974" y="2285988"/>
                  <a:pt x="12118974" y="4571987"/>
                  <a:pt x="12118974" y="6858000"/>
                </a:cubicBezTo>
                <a:close/>
              </a:path>
            </a:pathLst>
          </a:custGeom>
          <a:gradFill>
            <a:gsLst>
              <a:gs pos="0">
                <a:schemeClr val="accent6">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 name="Freeform: Shape 6">
            <a:extLst>
              <a:ext uri="{FF2B5EF4-FFF2-40B4-BE49-F238E27FC236}">
                <a16:creationId xmlns:a16="http://schemas.microsoft.com/office/drawing/2014/main" xmlns="" id="{5DFE24D9-3DF2-6D4E-D39F-0E2873989D3D}"/>
              </a:ext>
            </a:extLst>
          </p:cNvPr>
          <p:cNvSpPr/>
          <p:nvPr/>
        </p:nvSpPr>
        <p:spPr>
          <a:xfrm rot="10800000">
            <a:off x="134797" y="-45906"/>
            <a:ext cx="12198266" cy="6858000"/>
          </a:xfrm>
          <a:custGeom>
            <a:avLst/>
            <a:gdLst>
              <a:gd name="connsiteX0" fmla="*/ 12198266 w 12198266"/>
              <a:gd name="connsiteY0" fmla="*/ 6858000 h 6858000"/>
              <a:gd name="connsiteX1" fmla="*/ 9699204 w 12198266"/>
              <a:gd name="connsiteY1" fmla="*/ 6857988 h 6858000"/>
              <a:gd name="connsiteX2" fmla="*/ 9697881 w 12198266"/>
              <a:gd name="connsiteY2" fmla="*/ 832335 h 6858000"/>
              <a:gd name="connsiteX3" fmla="*/ 9444219 w 12198266"/>
              <a:gd name="connsiteY3" fmla="*/ 375180 h 6858000"/>
              <a:gd name="connsiteX4" fmla="*/ 8998086 w 12198266"/>
              <a:gd name="connsiteY4" fmla="*/ 210991 h 6858000"/>
              <a:gd name="connsiteX5" fmla="*/ 8626310 w 12198266"/>
              <a:gd name="connsiteY5" fmla="*/ 190754 h 6858000"/>
              <a:gd name="connsiteX6" fmla="*/ 6311635 w 12198266"/>
              <a:gd name="connsiteY6" fmla="*/ 184591 h 6858000"/>
              <a:gd name="connsiteX7" fmla="*/ 4628140 w 12198266"/>
              <a:gd name="connsiteY7" fmla="*/ 183286 h 6858000"/>
              <a:gd name="connsiteX8" fmla="*/ 1328069 w 12198266"/>
              <a:gd name="connsiteY8" fmla="*/ 182310 h 6858000"/>
              <a:gd name="connsiteX9" fmla="*/ 0 w 12198266"/>
              <a:gd name="connsiteY9" fmla="*/ 180636 h 6858000"/>
              <a:gd name="connsiteX10" fmla="*/ 0 w 12198266"/>
              <a:gd name="connsiteY10" fmla="*/ 0 h 6858000"/>
              <a:gd name="connsiteX11" fmla="*/ 12198266 w 12198266"/>
              <a:gd name="connsiteY11" fmla="*/ 0 h 6858000"/>
              <a:gd name="connsiteX12" fmla="*/ 12198266 w 12198266"/>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8266" h="6858000">
                <a:moveTo>
                  <a:pt x="12198266" y="6858000"/>
                </a:moveTo>
                <a:cubicBezTo>
                  <a:pt x="11365610" y="6857988"/>
                  <a:pt x="10532408" y="6857988"/>
                  <a:pt x="9699204" y="6857988"/>
                </a:cubicBezTo>
                <a:cubicBezTo>
                  <a:pt x="9699243" y="4849432"/>
                  <a:pt x="9700174" y="2840890"/>
                  <a:pt x="9697881" y="832335"/>
                </a:cubicBezTo>
                <a:cubicBezTo>
                  <a:pt x="9697664" y="638931"/>
                  <a:pt x="9599314" y="488131"/>
                  <a:pt x="9444219" y="375180"/>
                </a:cubicBezTo>
                <a:cubicBezTo>
                  <a:pt x="9311550" y="278561"/>
                  <a:pt x="9158900" y="229529"/>
                  <a:pt x="8998086" y="210991"/>
                </a:cubicBezTo>
                <a:cubicBezTo>
                  <a:pt x="8874993" y="196789"/>
                  <a:pt x="8750321" y="191324"/>
                  <a:pt x="8626310" y="190754"/>
                </a:cubicBezTo>
                <a:cubicBezTo>
                  <a:pt x="7854757" y="187292"/>
                  <a:pt x="7083203" y="185949"/>
                  <a:pt x="6311635" y="184591"/>
                </a:cubicBezTo>
                <a:cubicBezTo>
                  <a:pt x="5750470" y="183603"/>
                  <a:pt x="5189305" y="183501"/>
                  <a:pt x="4628140" y="183286"/>
                </a:cubicBezTo>
                <a:cubicBezTo>
                  <a:pt x="3528120" y="182867"/>
                  <a:pt x="2428088" y="182779"/>
                  <a:pt x="1328069" y="182310"/>
                </a:cubicBezTo>
                <a:lnTo>
                  <a:pt x="0" y="180636"/>
                </a:lnTo>
                <a:lnTo>
                  <a:pt x="0" y="0"/>
                </a:lnTo>
                <a:lnTo>
                  <a:pt x="12198266" y="0"/>
                </a:lnTo>
                <a:cubicBezTo>
                  <a:pt x="12198266" y="2285988"/>
                  <a:pt x="12198266" y="4571987"/>
                  <a:pt x="12198266" y="6858000"/>
                </a:cubicBezTo>
                <a:close/>
              </a:path>
            </a:pathLst>
          </a:custGeom>
          <a:gradFill>
            <a:gsLst>
              <a:gs pos="0">
                <a:schemeClr val="accent4"/>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0" name="Graphic 4">
            <a:extLst>
              <a:ext uri="{FF2B5EF4-FFF2-40B4-BE49-F238E27FC236}">
                <a16:creationId xmlns:a16="http://schemas.microsoft.com/office/drawing/2014/main" xmlns="" id="{673DF222-42AB-F222-8891-8266C9CCB8F1}"/>
              </a:ext>
            </a:extLst>
          </p:cNvPr>
          <p:cNvSpPr/>
          <p:nvPr/>
        </p:nvSpPr>
        <p:spPr>
          <a:xfrm rot="10800000">
            <a:off x="-44068" y="-67939"/>
            <a:ext cx="12343509" cy="6968169"/>
          </a:xfrm>
          <a:custGeom>
            <a:avLst/>
            <a:gdLst>
              <a:gd name="connsiteX0" fmla="*/ 9762032 w 12265493"/>
              <a:gd name="connsiteY0" fmla="*/ 6799591 h 6799603"/>
              <a:gd name="connsiteX1" fmla="*/ 9760706 w 12265493"/>
              <a:gd name="connsiteY1" fmla="*/ 825247 h 6799603"/>
              <a:gd name="connsiteX2" fmla="*/ 9506598 w 12265493"/>
              <a:gd name="connsiteY2" fmla="*/ 371985 h 6799603"/>
              <a:gd name="connsiteX3" fmla="*/ 9059679 w 12265493"/>
              <a:gd name="connsiteY3" fmla="*/ 209194 h 6799603"/>
              <a:gd name="connsiteX4" fmla="*/ 8687249 w 12265493"/>
              <a:gd name="connsiteY4" fmla="*/ 189129 h 6799603"/>
              <a:gd name="connsiteX5" fmla="*/ 6368498 w 12265493"/>
              <a:gd name="connsiteY5" fmla="*/ 183019 h 6799603"/>
              <a:gd name="connsiteX6" fmla="*/ 4682038 w 12265493"/>
              <a:gd name="connsiteY6" fmla="*/ 181725 h 6799603"/>
              <a:gd name="connsiteX7" fmla="*/ 1376157 w 12265493"/>
              <a:gd name="connsiteY7" fmla="*/ 180757 h 6799603"/>
              <a:gd name="connsiteX8" fmla="*/ 34699 w 12265493"/>
              <a:gd name="connsiteY8" fmla="*/ 179084 h 6799603"/>
              <a:gd name="connsiteX9" fmla="*/ 0 w 12265493"/>
              <a:gd name="connsiteY9" fmla="*/ 176268 h 6799603"/>
              <a:gd name="connsiteX10" fmla="*/ 0 w 12265493"/>
              <a:gd name="connsiteY10" fmla="*/ 0 h 6799603"/>
              <a:gd name="connsiteX11" fmla="*/ 12265494 w 12265493"/>
              <a:gd name="connsiteY11" fmla="*/ 0 h 6799603"/>
              <a:gd name="connsiteX12" fmla="*/ 12265494 w 12265493"/>
              <a:gd name="connsiteY12" fmla="*/ 6799603 h 6799603"/>
              <a:gd name="connsiteX13" fmla="*/ 9762032 w 12265493"/>
              <a:gd name="connsiteY13" fmla="*/ 6799591 h 6799603"/>
              <a:gd name="connsiteX0" fmla="*/ 9762032 w 12265494"/>
              <a:gd name="connsiteY0" fmla="*/ 6865129 h 6865141"/>
              <a:gd name="connsiteX1" fmla="*/ 9760706 w 12265494"/>
              <a:gd name="connsiteY1" fmla="*/ 890785 h 6865141"/>
              <a:gd name="connsiteX2" fmla="*/ 9506598 w 12265494"/>
              <a:gd name="connsiteY2" fmla="*/ 437523 h 6865141"/>
              <a:gd name="connsiteX3" fmla="*/ 9059679 w 12265494"/>
              <a:gd name="connsiteY3" fmla="*/ 274732 h 6865141"/>
              <a:gd name="connsiteX4" fmla="*/ 8687249 w 12265494"/>
              <a:gd name="connsiteY4" fmla="*/ 254667 h 6865141"/>
              <a:gd name="connsiteX5" fmla="*/ 6368498 w 12265494"/>
              <a:gd name="connsiteY5" fmla="*/ 248557 h 6865141"/>
              <a:gd name="connsiteX6" fmla="*/ 4682038 w 12265494"/>
              <a:gd name="connsiteY6" fmla="*/ 247263 h 6865141"/>
              <a:gd name="connsiteX7" fmla="*/ 1376157 w 12265494"/>
              <a:gd name="connsiteY7" fmla="*/ 246295 h 6865141"/>
              <a:gd name="connsiteX8" fmla="*/ 34699 w 12265494"/>
              <a:gd name="connsiteY8" fmla="*/ 244622 h 6865141"/>
              <a:gd name="connsiteX9" fmla="*/ 0 w 12265494"/>
              <a:gd name="connsiteY9" fmla="*/ 241806 h 6865141"/>
              <a:gd name="connsiteX10" fmla="*/ 0 w 12265494"/>
              <a:gd name="connsiteY10" fmla="*/ 65538 h 6865141"/>
              <a:gd name="connsiteX11" fmla="*/ 12265494 w 12265494"/>
              <a:gd name="connsiteY11" fmla="*/ 0 h 6865141"/>
              <a:gd name="connsiteX12" fmla="*/ 12265494 w 12265494"/>
              <a:gd name="connsiteY12" fmla="*/ 6865141 h 6865141"/>
              <a:gd name="connsiteX13" fmla="*/ 9762032 w 12265494"/>
              <a:gd name="connsiteY13" fmla="*/ 6865129 h 6865141"/>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11083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320910"/>
              <a:gd name="connsiteY0" fmla="*/ 6886975 h 6886987"/>
              <a:gd name="connsiteX1" fmla="*/ 9760706 w 12320910"/>
              <a:gd name="connsiteY1" fmla="*/ 912631 h 6886987"/>
              <a:gd name="connsiteX2" fmla="*/ 9506598 w 12320910"/>
              <a:gd name="connsiteY2" fmla="*/ 459369 h 6886987"/>
              <a:gd name="connsiteX3" fmla="*/ 9059679 w 12320910"/>
              <a:gd name="connsiteY3" fmla="*/ 296578 h 6886987"/>
              <a:gd name="connsiteX4" fmla="*/ 8687249 w 12320910"/>
              <a:gd name="connsiteY4" fmla="*/ 276513 h 6886987"/>
              <a:gd name="connsiteX5" fmla="*/ 6368498 w 12320910"/>
              <a:gd name="connsiteY5" fmla="*/ 270403 h 6886987"/>
              <a:gd name="connsiteX6" fmla="*/ 4682038 w 12320910"/>
              <a:gd name="connsiteY6" fmla="*/ 269109 h 6886987"/>
              <a:gd name="connsiteX7" fmla="*/ 1376157 w 12320910"/>
              <a:gd name="connsiteY7" fmla="*/ 268141 h 6886987"/>
              <a:gd name="connsiteX8" fmla="*/ 34699 w 12320910"/>
              <a:gd name="connsiteY8" fmla="*/ 266468 h 6886987"/>
              <a:gd name="connsiteX9" fmla="*/ 0 w 12320910"/>
              <a:gd name="connsiteY9" fmla="*/ 263652 h 6886987"/>
              <a:gd name="connsiteX10" fmla="*/ 0 w 12320910"/>
              <a:gd name="connsiteY10" fmla="*/ 0 h 6886987"/>
              <a:gd name="connsiteX11" fmla="*/ 12320910 w 12320910"/>
              <a:gd name="connsiteY11" fmla="*/ 0 h 6886987"/>
              <a:gd name="connsiteX12" fmla="*/ 12265494 w 12320910"/>
              <a:gd name="connsiteY12" fmla="*/ 6886987 h 6886987"/>
              <a:gd name="connsiteX13" fmla="*/ 9762032 w 12320910"/>
              <a:gd name="connsiteY13" fmla="*/ 6886975 h 6886987"/>
              <a:gd name="connsiteX0" fmla="*/ 9762032 w 12365244"/>
              <a:gd name="connsiteY0" fmla="*/ 6886975 h 6908833"/>
              <a:gd name="connsiteX1" fmla="*/ 9760706 w 12365244"/>
              <a:gd name="connsiteY1" fmla="*/ 912631 h 6908833"/>
              <a:gd name="connsiteX2" fmla="*/ 9506598 w 12365244"/>
              <a:gd name="connsiteY2" fmla="*/ 459369 h 6908833"/>
              <a:gd name="connsiteX3" fmla="*/ 9059679 w 12365244"/>
              <a:gd name="connsiteY3" fmla="*/ 296578 h 6908833"/>
              <a:gd name="connsiteX4" fmla="*/ 8687249 w 12365244"/>
              <a:gd name="connsiteY4" fmla="*/ 276513 h 6908833"/>
              <a:gd name="connsiteX5" fmla="*/ 6368498 w 12365244"/>
              <a:gd name="connsiteY5" fmla="*/ 270403 h 6908833"/>
              <a:gd name="connsiteX6" fmla="*/ 4682038 w 12365244"/>
              <a:gd name="connsiteY6" fmla="*/ 269109 h 6908833"/>
              <a:gd name="connsiteX7" fmla="*/ 1376157 w 12365244"/>
              <a:gd name="connsiteY7" fmla="*/ 268141 h 6908833"/>
              <a:gd name="connsiteX8" fmla="*/ 34699 w 12365244"/>
              <a:gd name="connsiteY8" fmla="*/ 266468 h 6908833"/>
              <a:gd name="connsiteX9" fmla="*/ 0 w 12365244"/>
              <a:gd name="connsiteY9" fmla="*/ 263652 h 6908833"/>
              <a:gd name="connsiteX10" fmla="*/ 0 w 12365244"/>
              <a:gd name="connsiteY10" fmla="*/ 0 h 6908833"/>
              <a:gd name="connsiteX11" fmla="*/ 12320910 w 12365244"/>
              <a:gd name="connsiteY11" fmla="*/ 0 h 6908833"/>
              <a:gd name="connsiteX12" fmla="*/ 12365244 w 12365244"/>
              <a:gd name="connsiteY12" fmla="*/ 6908833 h 6908833"/>
              <a:gd name="connsiteX13" fmla="*/ 9762032 w 12365244"/>
              <a:gd name="connsiteY13" fmla="*/ 6886975 h 690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5244" h="6908833">
                <a:moveTo>
                  <a:pt x="9762032" y="6886975"/>
                </a:moveTo>
                <a:cubicBezTo>
                  <a:pt x="9762071" y="4895523"/>
                  <a:pt x="9763003" y="2904083"/>
                  <a:pt x="9760706" y="912631"/>
                </a:cubicBezTo>
                <a:cubicBezTo>
                  <a:pt x="9760489" y="720874"/>
                  <a:pt x="9661966" y="571358"/>
                  <a:pt x="9506598" y="459369"/>
                </a:cubicBezTo>
                <a:cubicBezTo>
                  <a:pt x="9373695" y="363573"/>
                  <a:pt x="9220776" y="314958"/>
                  <a:pt x="9059679" y="296578"/>
                </a:cubicBezTo>
                <a:cubicBezTo>
                  <a:pt x="8936369" y="282497"/>
                  <a:pt x="8811478" y="277079"/>
                  <a:pt x="8687249" y="276513"/>
                </a:cubicBezTo>
                <a:lnTo>
                  <a:pt x="6368498" y="270403"/>
                </a:lnTo>
                <a:lnTo>
                  <a:pt x="4682038" y="269109"/>
                </a:lnTo>
                <a:lnTo>
                  <a:pt x="1376157" y="268141"/>
                </a:lnTo>
                <a:lnTo>
                  <a:pt x="34699" y="266468"/>
                </a:lnTo>
                <a:cubicBezTo>
                  <a:pt x="23129" y="266456"/>
                  <a:pt x="11571" y="264633"/>
                  <a:pt x="0" y="263652"/>
                </a:cubicBezTo>
                <a:lnTo>
                  <a:pt x="0" y="0"/>
                </a:lnTo>
                <a:lnTo>
                  <a:pt x="12320910" y="0"/>
                </a:lnTo>
                <a:lnTo>
                  <a:pt x="12365244" y="6908833"/>
                </a:lnTo>
                <a:lnTo>
                  <a:pt x="9762032" y="6886975"/>
                </a:lnTo>
                <a:close/>
              </a:path>
            </a:pathLst>
          </a:custGeom>
          <a:gradFill>
            <a:gsLst>
              <a:gs pos="0">
                <a:schemeClr val="bg2">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p>
        </p:txBody>
      </p:sp>
      <p:pic>
        <p:nvPicPr>
          <p:cNvPr id="12" name="Content Placeholder 11" descr="Bags hanging in school corridor"/>
          <p:cNvPicPr>
            <a:picLocks noGrp="1" noChangeAspect="1"/>
          </p:cNvPicPr>
          <p:nvPr>
            <p:ph sz="half" idx="4294967295"/>
          </p:nvPr>
        </p:nvPicPr>
        <p:blipFill>
          <a:blip r:embed="rId2" cstate="print">
            <a:extLst>
              <a:ext uri="{28A0092B-C50C-407E-A947-70E740481C1C}">
                <a14:useLocalDpi xmlns:a14="http://schemas.microsoft.com/office/drawing/2010/main" xmlns="" val="0"/>
              </a:ext>
            </a:extLst>
          </a:blip>
          <a:srcRect/>
          <a:stretch/>
        </p:blipFill>
        <p:spPr>
          <a:xfrm>
            <a:off x="955195" y="1908470"/>
            <a:ext cx="2397605" cy="159840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2" name="Picture 31">
            <a:extLst>
              <a:ext uri="{FF2B5EF4-FFF2-40B4-BE49-F238E27FC236}">
                <a16:creationId xmlns:a16="http://schemas.microsoft.com/office/drawing/2014/main" xmlns="" id="{ABD6B11C-4678-FBCF-79E8-95083DB012E4}"/>
              </a:ext>
            </a:extLst>
          </p:cNvPr>
          <p:cNvPicPr>
            <a:picLocks noChangeAspect="1"/>
          </p:cNvPicPr>
          <p:nvPr/>
        </p:nvPicPr>
        <p:blipFill>
          <a:blip r:embed="rId3" cstate="print"/>
          <a:stretch>
            <a:fillRect/>
          </a:stretch>
        </p:blipFill>
        <p:spPr>
          <a:xfrm flipH="1">
            <a:off x="-731535" y="-143222"/>
            <a:ext cx="4235065" cy="3113688"/>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rot="20557904">
            <a:off x="1744651" y="3220230"/>
            <a:ext cx="2095079" cy="2819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υποσέλιδου"/>
          <p:cNvSpPr>
            <a:spLocks noGrp="1"/>
          </p:cNvSpPr>
          <p:nvPr>
            <p:ph type="ftr" sz="quarter" idx="11"/>
          </p:nvPr>
        </p:nvSpPr>
        <p:spPr/>
        <p:txBody>
          <a:bodyPr/>
          <a:lstStyle/>
          <a:p>
            <a:r>
              <a:rPr lang="en-US" smtClean="0"/>
              <a:t>Copyright 2009</a:t>
            </a:r>
            <a:endParaRPr lang="en-US" dirty="0"/>
          </a:p>
        </p:txBody>
      </p:sp>
      <p:pic>
        <p:nvPicPr>
          <p:cNvPr id="53250" name="Picture 2"/>
          <p:cNvPicPr>
            <a:picLocks noChangeAspect="1" noChangeArrowheads="1"/>
          </p:cNvPicPr>
          <p:nvPr/>
        </p:nvPicPr>
        <p:blipFill>
          <a:blip r:embed="rId2" cstate="print"/>
          <a:srcRect/>
          <a:stretch>
            <a:fillRect/>
          </a:stretch>
        </p:blipFill>
        <p:spPr bwMode="auto">
          <a:xfrm rot="21191456">
            <a:off x="496330" y="2208401"/>
            <a:ext cx="3962400" cy="2181225"/>
          </a:xfrm>
          <a:prstGeom prst="rect">
            <a:avLst/>
          </a:prstGeom>
          <a:noFill/>
          <a:ln w="9525">
            <a:noFill/>
            <a:miter lim="800000"/>
            <a:headEnd/>
            <a:tailEnd/>
          </a:ln>
          <a:effectLst/>
        </p:spPr>
      </p:pic>
      <p:sp>
        <p:nvSpPr>
          <p:cNvPr id="7" name="6 - TextBox"/>
          <p:cNvSpPr txBox="1"/>
          <p:nvPr/>
        </p:nvSpPr>
        <p:spPr>
          <a:xfrm>
            <a:off x="304800" y="457200"/>
            <a:ext cx="7086600" cy="1219200"/>
          </a:xfrm>
          <a:prstGeom prst="rect">
            <a:avLst/>
          </a:prstGeom>
        </p:spPr>
        <p:txBody>
          <a:bodyPr vert="horz" wrap="none" lIns="91440" tIns="45720" rIns="91440" bIns="45720" rtlCol="0" anchor="ctr">
            <a:noAutofit/>
          </a:bodyPr>
          <a:lstStyle/>
          <a:p>
            <a:pPr defTabSz="914400">
              <a:spcBef>
                <a:spcPct val="0"/>
              </a:spcBef>
            </a:pPr>
            <a:r>
              <a:rPr lang="el-GR" sz="2000" b="1" noProof="0" dirty="0" smtClean="0">
                <a:solidFill>
                  <a:schemeClr val="accent2">
                    <a:lumMod val="75000"/>
                  </a:schemeClr>
                </a:solidFill>
                <a:latin typeface="Cavolini" charset="0"/>
                <a:ea typeface="+mj-ea"/>
                <a:cs typeface="Cavolini" charset="0"/>
              </a:rPr>
              <a:t>Στο μάθημα των εικαστικών με την εκπαιδευτικό μας </a:t>
            </a:r>
          </a:p>
          <a:p>
            <a:pPr defTabSz="914400">
              <a:spcBef>
                <a:spcPct val="0"/>
              </a:spcBef>
            </a:pPr>
            <a:r>
              <a:rPr lang="el-GR" sz="2000" b="1" noProof="0" dirty="0" smtClean="0">
                <a:solidFill>
                  <a:schemeClr val="accent2">
                    <a:lumMod val="75000"/>
                  </a:schemeClr>
                </a:solidFill>
                <a:latin typeface="Cavolini" charset="0"/>
                <a:ea typeface="+mj-ea"/>
                <a:cs typeface="Cavolini" charset="0"/>
              </a:rPr>
              <a:t>την κα </a:t>
            </a:r>
            <a:r>
              <a:rPr lang="el-GR" sz="2000" b="1" noProof="0" dirty="0" err="1" smtClean="0">
                <a:solidFill>
                  <a:schemeClr val="accent2">
                    <a:lumMod val="75000"/>
                  </a:schemeClr>
                </a:solidFill>
                <a:latin typeface="Cavolini" charset="0"/>
                <a:ea typeface="+mj-ea"/>
                <a:cs typeface="Cavolini" charset="0"/>
              </a:rPr>
              <a:t>Αννα</a:t>
            </a:r>
            <a:r>
              <a:rPr lang="el-GR" sz="2000" b="1" noProof="0" dirty="0" smtClean="0">
                <a:solidFill>
                  <a:schemeClr val="accent2">
                    <a:lumMod val="75000"/>
                  </a:schemeClr>
                </a:solidFill>
                <a:latin typeface="Cavolini" charset="0"/>
                <a:ea typeface="+mj-ea"/>
                <a:cs typeface="Cavolini" charset="0"/>
              </a:rPr>
              <a:t> </a:t>
            </a:r>
            <a:r>
              <a:rPr lang="el-GR" sz="2000" b="1" noProof="0" dirty="0" err="1" smtClean="0">
                <a:solidFill>
                  <a:schemeClr val="accent2">
                    <a:lumMod val="75000"/>
                  </a:schemeClr>
                </a:solidFill>
                <a:latin typeface="Cavolini" charset="0"/>
                <a:ea typeface="+mj-ea"/>
                <a:cs typeface="Cavolini" charset="0"/>
              </a:rPr>
              <a:t>Σπάρταλη</a:t>
            </a:r>
            <a:r>
              <a:rPr lang="el-GR" sz="2000" b="1" noProof="0" dirty="0" smtClean="0">
                <a:solidFill>
                  <a:schemeClr val="accent2">
                    <a:lumMod val="75000"/>
                  </a:schemeClr>
                </a:solidFill>
                <a:latin typeface="Cavolini" charset="0"/>
                <a:ea typeface="+mj-ea"/>
                <a:cs typeface="Cavolini" charset="0"/>
              </a:rPr>
              <a:t>,</a:t>
            </a:r>
          </a:p>
          <a:p>
            <a:pPr defTabSz="914400">
              <a:spcBef>
                <a:spcPct val="0"/>
              </a:spcBef>
            </a:pPr>
            <a:r>
              <a:rPr lang="el-GR" sz="2000" b="1" noProof="0" dirty="0" smtClean="0">
                <a:solidFill>
                  <a:schemeClr val="accent2">
                    <a:lumMod val="75000"/>
                  </a:schemeClr>
                </a:solidFill>
                <a:latin typeface="Cavolini" charset="0"/>
                <a:ea typeface="+mj-ea"/>
                <a:cs typeface="Cavolini" charset="0"/>
              </a:rPr>
              <a:t>φτιάξαμε το παγκάκι της </a:t>
            </a:r>
            <a:r>
              <a:rPr lang="el-GR" sz="2000" b="1" noProof="0" dirty="0" err="1" smtClean="0">
                <a:solidFill>
                  <a:schemeClr val="accent2">
                    <a:lumMod val="75000"/>
                  </a:schemeClr>
                </a:solidFill>
                <a:latin typeface="Cavolini" charset="0"/>
                <a:ea typeface="+mj-ea"/>
                <a:cs typeface="Cavolini" charset="0"/>
              </a:rPr>
              <a:t>ενσυναίσθησης</a:t>
            </a:r>
            <a:r>
              <a:rPr lang="el-GR" sz="2000" b="1" dirty="0" smtClean="0">
                <a:solidFill>
                  <a:schemeClr val="accent2">
                    <a:lumMod val="75000"/>
                  </a:schemeClr>
                </a:solidFill>
                <a:latin typeface="Cavolini" charset="0"/>
                <a:ea typeface="+mj-ea"/>
                <a:cs typeface="Cavolini" charset="0"/>
              </a:rPr>
              <a:t>, της </a:t>
            </a:r>
            <a:r>
              <a:rPr lang="el-GR" sz="2000" b="1" dirty="0" smtClean="0">
                <a:solidFill>
                  <a:schemeClr val="accent2">
                    <a:lumMod val="75000"/>
                  </a:schemeClr>
                </a:solidFill>
                <a:latin typeface="Cavolini" charset="0"/>
                <a:cs typeface="Cavolini" charset="0"/>
              </a:rPr>
              <a:t>διαμεσολάβησης </a:t>
            </a:r>
          </a:p>
          <a:p>
            <a:pPr defTabSz="914400">
              <a:spcBef>
                <a:spcPct val="0"/>
              </a:spcBef>
            </a:pPr>
            <a:r>
              <a:rPr lang="el-GR" sz="2000" b="1" dirty="0" smtClean="0">
                <a:solidFill>
                  <a:schemeClr val="accent2">
                    <a:lumMod val="75000"/>
                  </a:schemeClr>
                </a:solidFill>
                <a:latin typeface="Cavolini" charset="0"/>
                <a:cs typeface="Cavolini" charset="0"/>
              </a:rPr>
              <a:t>και της </a:t>
            </a:r>
            <a:r>
              <a:rPr lang="el-GR" sz="2000" b="1" noProof="0" dirty="0" smtClean="0">
                <a:solidFill>
                  <a:schemeClr val="accent2">
                    <a:lumMod val="75000"/>
                  </a:schemeClr>
                </a:solidFill>
                <a:latin typeface="Cavolini" charset="0"/>
                <a:ea typeface="+mj-ea"/>
                <a:cs typeface="Cavolini" charset="0"/>
              </a:rPr>
              <a:t>συγχώρησης..</a:t>
            </a:r>
            <a:endParaRPr kumimoji="0" lang="el-GR" sz="2000" b="1" i="0" u="none" strike="noStrike" kern="1200" cap="none" spc="0" normalizeH="0" baseline="0" noProof="0" dirty="0" smtClean="0">
              <a:ln>
                <a:noFill/>
              </a:ln>
              <a:solidFill>
                <a:schemeClr val="accent2">
                  <a:lumMod val="75000"/>
                </a:schemeClr>
              </a:solidFill>
              <a:effectLst/>
              <a:uLnTx/>
              <a:uFillTx/>
              <a:latin typeface="Cavolini" charset="0"/>
              <a:ea typeface="+mj-ea"/>
              <a:cs typeface="Cavolini" charset="0"/>
            </a:endParaRPr>
          </a:p>
        </p:txBody>
      </p:sp>
      <p:pic>
        <p:nvPicPr>
          <p:cNvPr id="2050" name="Picture 2" descr="C:\Users\User\Downloads\440213850_1152152195810786_521594961558316673_n.jpg"/>
          <p:cNvPicPr>
            <a:picLocks noChangeAspect="1" noChangeArrowheads="1"/>
          </p:cNvPicPr>
          <p:nvPr/>
        </p:nvPicPr>
        <p:blipFill>
          <a:blip r:embed="rId3" cstate="print"/>
          <a:srcRect/>
          <a:stretch>
            <a:fillRect/>
          </a:stretch>
        </p:blipFill>
        <p:spPr bwMode="auto">
          <a:xfrm rot="681068">
            <a:off x="4964411" y="2003316"/>
            <a:ext cx="4304211" cy="2092325"/>
          </a:xfrm>
          <a:prstGeom prst="rect">
            <a:avLst/>
          </a:prstGeom>
          <a:noFill/>
        </p:spPr>
      </p:pic>
      <p:pic>
        <p:nvPicPr>
          <p:cNvPr id="2051" name="Picture 3" descr="C:\Users\User\Downloads\440201230_422042037115852_95837965393590001_n.jpg"/>
          <p:cNvPicPr>
            <a:picLocks noChangeAspect="1" noChangeArrowheads="1"/>
          </p:cNvPicPr>
          <p:nvPr/>
        </p:nvPicPr>
        <p:blipFill>
          <a:blip r:embed="rId4" cstate="print"/>
          <a:srcRect/>
          <a:stretch>
            <a:fillRect/>
          </a:stretch>
        </p:blipFill>
        <p:spPr bwMode="auto">
          <a:xfrm>
            <a:off x="3657600" y="4419600"/>
            <a:ext cx="4304211" cy="2092325"/>
          </a:xfrm>
          <a:prstGeom prst="rect">
            <a:avLst/>
          </a:prstGeom>
          <a:noFill/>
        </p:spPr>
      </p:pic>
      <p:pic>
        <p:nvPicPr>
          <p:cNvPr id="1026" name="Picture 2" descr="C:\Users\User\Downloads\σεβασμός 1_censored.jpg"/>
          <p:cNvPicPr>
            <a:picLocks noChangeAspect="1" noChangeArrowheads="1"/>
          </p:cNvPicPr>
          <p:nvPr/>
        </p:nvPicPr>
        <p:blipFill>
          <a:blip r:embed="rId5" cstate="print"/>
          <a:srcRect/>
          <a:stretch>
            <a:fillRect/>
          </a:stretch>
        </p:blipFill>
        <p:spPr bwMode="auto">
          <a:xfrm>
            <a:off x="381000" y="4724400"/>
            <a:ext cx="2832735" cy="1600200"/>
          </a:xfrm>
          <a:prstGeom prst="rect">
            <a:avLst/>
          </a:prstGeom>
          <a:noFill/>
        </p:spPr>
      </p:pic>
      <p:pic>
        <p:nvPicPr>
          <p:cNvPr id="2" name="Picture 2" descr="C:\Users\User\Downloads\ενσυναίσθηση 1.jpg"/>
          <p:cNvPicPr>
            <a:picLocks noChangeAspect="1" noChangeArrowheads="1"/>
          </p:cNvPicPr>
          <p:nvPr/>
        </p:nvPicPr>
        <p:blipFill>
          <a:blip r:embed="rId6" cstate="print"/>
          <a:srcRect/>
          <a:stretch>
            <a:fillRect/>
          </a:stretch>
        </p:blipFill>
        <p:spPr bwMode="auto">
          <a:xfrm>
            <a:off x="8305800" y="4191000"/>
            <a:ext cx="3727269" cy="23622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υποσέλιδου"/>
          <p:cNvSpPr>
            <a:spLocks noGrp="1"/>
          </p:cNvSpPr>
          <p:nvPr>
            <p:ph type="ftr" sz="quarter" idx="11"/>
          </p:nvPr>
        </p:nvSpPr>
        <p:spPr/>
        <p:txBody>
          <a:bodyPr/>
          <a:lstStyle/>
          <a:p>
            <a:r>
              <a:rPr lang="en-US" smtClean="0"/>
              <a:t>Copyright 2009</a:t>
            </a:r>
            <a:endParaRPr lang="en-US" dirty="0"/>
          </a:p>
        </p:txBody>
      </p:sp>
      <p:sp>
        <p:nvSpPr>
          <p:cNvPr id="7" name="6 - TextBox"/>
          <p:cNvSpPr txBox="1"/>
          <p:nvPr/>
        </p:nvSpPr>
        <p:spPr>
          <a:xfrm>
            <a:off x="228600" y="1066800"/>
            <a:ext cx="914400" cy="914400"/>
          </a:xfrm>
          <a:prstGeom prst="rect">
            <a:avLst/>
          </a:prstGeom>
        </p:spPr>
        <p:txBody>
          <a:bodyPr vert="horz" wrap="none" lIns="91440" tIns="45720" rIns="91440" bIns="45720" rtlCol="0" anchor="ctr">
            <a:noAutofit/>
          </a:bodyPr>
          <a:lstStyle/>
          <a:p>
            <a:pPr defTabSz="914400">
              <a:spcBef>
                <a:spcPct val="0"/>
              </a:spcBef>
            </a:pPr>
            <a:r>
              <a:rPr lang="el-GR" sz="2000" b="1" noProof="0" dirty="0" smtClean="0">
                <a:solidFill>
                  <a:schemeClr val="accent2">
                    <a:lumMod val="75000"/>
                  </a:schemeClr>
                </a:solidFill>
                <a:latin typeface="Cavolini" charset="0"/>
                <a:ea typeface="+mj-ea"/>
                <a:cs typeface="Cavolini" charset="0"/>
              </a:rPr>
              <a:t>Στο μάθημα της πολιτικής και κοινωνικής </a:t>
            </a:r>
            <a:r>
              <a:rPr lang="el-GR" sz="2000" b="1" dirty="0" smtClean="0">
                <a:solidFill>
                  <a:schemeClr val="accent2">
                    <a:lumMod val="75000"/>
                  </a:schemeClr>
                </a:solidFill>
                <a:latin typeface="Cavolini" charset="0"/>
                <a:ea typeface="+mj-ea"/>
                <a:cs typeface="Cavolini" charset="0"/>
              </a:rPr>
              <a:t>Αγωγής </a:t>
            </a:r>
          </a:p>
          <a:p>
            <a:pPr defTabSz="914400">
              <a:spcBef>
                <a:spcPct val="0"/>
              </a:spcBef>
            </a:pPr>
            <a:r>
              <a:rPr lang="el-GR" sz="2000" b="1" noProof="0" dirty="0" smtClean="0">
                <a:solidFill>
                  <a:schemeClr val="accent2">
                    <a:lumMod val="75000"/>
                  </a:schemeClr>
                </a:solidFill>
                <a:latin typeface="Cavolini" charset="0"/>
                <a:ea typeface="+mj-ea"/>
                <a:cs typeface="Cavolini" charset="0"/>
              </a:rPr>
              <a:t>με την εκπαιδευτικό μας την κα Βασιλική </a:t>
            </a:r>
            <a:r>
              <a:rPr lang="el-GR" sz="2000" b="1" noProof="0" dirty="0" err="1" smtClean="0">
                <a:solidFill>
                  <a:schemeClr val="accent2">
                    <a:lumMod val="75000"/>
                  </a:schemeClr>
                </a:solidFill>
                <a:latin typeface="Cavolini" charset="0"/>
                <a:ea typeface="+mj-ea"/>
                <a:cs typeface="Cavolini" charset="0"/>
              </a:rPr>
              <a:t>Μπάκουλη</a:t>
            </a:r>
            <a:r>
              <a:rPr lang="el-GR" sz="2000" b="1" noProof="0" dirty="0" smtClean="0">
                <a:solidFill>
                  <a:schemeClr val="accent2">
                    <a:lumMod val="75000"/>
                  </a:schemeClr>
                </a:solidFill>
                <a:latin typeface="Cavolini" charset="0"/>
                <a:ea typeface="+mj-ea"/>
                <a:cs typeface="Cavolini" charset="0"/>
              </a:rPr>
              <a:t>, </a:t>
            </a:r>
          </a:p>
          <a:p>
            <a:pPr defTabSz="914400">
              <a:spcBef>
                <a:spcPct val="0"/>
              </a:spcBef>
            </a:pPr>
            <a:r>
              <a:rPr lang="el-GR" sz="2000" b="1" dirty="0" smtClean="0">
                <a:solidFill>
                  <a:schemeClr val="accent2">
                    <a:lumMod val="75000"/>
                  </a:schemeClr>
                </a:solidFill>
                <a:latin typeface="Cavolini" charset="0"/>
                <a:ea typeface="+mj-ea"/>
                <a:cs typeface="Cavolini" charset="0"/>
              </a:rPr>
              <a:t>φ</a:t>
            </a:r>
            <a:r>
              <a:rPr lang="el-GR" sz="2000" b="1" noProof="0" dirty="0" err="1" smtClean="0">
                <a:solidFill>
                  <a:schemeClr val="accent2">
                    <a:lumMod val="75000"/>
                  </a:schemeClr>
                </a:solidFill>
                <a:latin typeface="Cavolini" charset="0"/>
                <a:ea typeface="+mj-ea"/>
                <a:cs typeface="Cavolini" charset="0"/>
              </a:rPr>
              <a:t>τιάξαμε</a:t>
            </a:r>
            <a:r>
              <a:rPr lang="el-GR" sz="2000" b="1" noProof="0" dirty="0" smtClean="0">
                <a:solidFill>
                  <a:schemeClr val="accent2">
                    <a:lumMod val="75000"/>
                  </a:schemeClr>
                </a:solidFill>
                <a:latin typeface="Cavolini" charset="0"/>
                <a:ea typeface="+mj-ea"/>
                <a:cs typeface="Cavolini" charset="0"/>
              </a:rPr>
              <a:t>..</a:t>
            </a:r>
          </a:p>
          <a:p>
            <a:pPr defTabSz="914400">
              <a:spcBef>
                <a:spcPct val="0"/>
              </a:spcBef>
            </a:pPr>
            <a:endParaRPr lang="el-GR" sz="1600" b="1" dirty="0" smtClean="0">
              <a:solidFill>
                <a:schemeClr val="accent2">
                  <a:lumMod val="75000"/>
                </a:schemeClr>
              </a:solidFill>
              <a:latin typeface="Cavolini" charset="0"/>
              <a:ea typeface="+mj-ea"/>
              <a:cs typeface="Cavolini" charset="0"/>
            </a:endParaRPr>
          </a:p>
          <a:p>
            <a:pPr defTabSz="914400">
              <a:spcBef>
                <a:spcPct val="0"/>
              </a:spcBef>
            </a:pPr>
            <a:endParaRPr lang="el-GR" sz="1600" b="1" noProof="0" dirty="0" smtClean="0">
              <a:solidFill>
                <a:schemeClr val="accent2">
                  <a:lumMod val="75000"/>
                </a:schemeClr>
              </a:solidFill>
              <a:latin typeface="Cavolini" charset="0"/>
              <a:ea typeface="+mj-ea"/>
              <a:cs typeface="Cavolini" charset="0"/>
            </a:endParaRPr>
          </a:p>
        </p:txBody>
      </p:sp>
      <p:sp>
        <p:nvSpPr>
          <p:cNvPr id="14337" name="Rectangle 1"/>
          <p:cNvSpPr>
            <a:spLocks noChangeArrowheads="1"/>
          </p:cNvSpPr>
          <p:nvPr/>
        </p:nvSpPr>
        <p:spPr bwMode="auto">
          <a:xfrm>
            <a:off x="152400" y="2087814"/>
            <a:ext cx="9448800" cy="41242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Char char="•"/>
              <a:tabLst>
                <a:tab pos="266700" algn="l"/>
              </a:tabLst>
            </a:pPr>
            <a:r>
              <a:rPr kumimoji="0" lang="el-GR" sz="1400" b="1" i="0" u="none" strike="noStrike" cap="none" normalizeH="0" baseline="0" dirty="0" smtClean="0">
                <a:ln>
                  <a:noFill/>
                </a:ln>
                <a:solidFill>
                  <a:schemeClr val="tx1"/>
                </a:solidFill>
                <a:effectLst/>
                <a:latin typeface="Cavolini" charset="0"/>
                <a:ea typeface="Calibri" pitchFamily="34" charset="0"/>
                <a:cs typeface="Cavolini" charset="0"/>
              </a:rPr>
              <a:t>ΣΥΜΒΟΛΑΙΟ ΤΑΞΗΣ</a:t>
            </a:r>
          </a:p>
          <a:p>
            <a:pPr marL="0" marR="0" lvl="0" indent="0" algn="l" defTabSz="914400" rtl="0" eaLnBrk="1" fontAlgn="base" latinLnBrk="0" hangingPunct="1">
              <a:lnSpc>
                <a:spcPct val="100000"/>
              </a:lnSpc>
              <a:spcBef>
                <a:spcPct val="0"/>
              </a:spcBef>
              <a:spcAft>
                <a:spcPct val="0"/>
              </a:spcAft>
              <a:buClrTx/>
              <a:buSzTx/>
              <a:buFontTx/>
              <a:buChar char="•"/>
              <a:tabLst>
                <a:tab pos="266700" algn="l"/>
              </a:tabLst>
            </a:pPr>
            <a:endParaRPr kumimoji="0" lang="el-GR" sz="1400" b="0" i="0" u="none" strike="noStrike" cap="none" normalizeH="0" baseline="0" dirty="0" smtClean="0">
              <a:ln>
                <a:noFill/>
              </a:ln>
              <a:solidFill>
                <a:schemeClr val="tx1"/>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tab pos="266700" algn="l"/>
              </a:tabLst>
            </a:pPr>
            <a:r>
              <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Οι θετικές συμπεριφορές συναποφασίζονται με συζητήσεις τον πρώτο μήνα από την έναρξη της σ</a:t>
            </a:r>
            <a:r>
              <a:rPr kumimoji="0" lang="en-US"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x</a:t>
            </a:r>
            <a:r>
              <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ολικής  χρονιάς και καταγράφονται σε μεγάλο </a:t>
            </a:r>
            <a:r>
              <a:rPr kumimoji="0" lang="en-US"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flip art</a:t>
            </a:r>
            <a:r>
              <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  το οπ</a:t>
            </a:r>
            <a:r>
              <a:rPr kumimoji="0" lang="en-US"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o</a:t>
            </a:r>
            <a:r>
              <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ίο αναρτούμε κάθε φορά που θα έχουμε μάθημα. </a:t>
            </a:r>
          </a:p>
          <a:p>
            <a:pPr marL="0" marR="0" lvl="0" indent="0" algn="l" defTabSz="914400" rtl="0" eaLnBrk="0" fontAlgn="base" latinLnBrk="0" hangingPunct="0">
              <a:lnSpc>
                <a:spcPct val="100000"/>
              </a:lnSpc>
              <a:spcBef>
                <a:spcPct val="0"/>
              </a:spcBef>
              <a:spcAft>
                <a:spcPct val="0"/>
              </a:spcAft>
              <a:buClrTx/>
              <a:buSzTx/>
              <a:buFontTx/>
              <a:buNone/>
              <a:tabLst>
                <a:tab pos="266700" algn="l"/>
              </a:tabLst>
            </a:pPr>
            <a:r>
              <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Αναλαμβάνει ένας/μία  μαθητής / </a:t>
            </a:r>
            <a:r>
              <a:rPr kumimoji="0" lang="el-GR" sz="1400" b="1" i="0" u="none" strike="noStrike" cap="none" normalizeH="0" baseline="0" dirty="0" err="1" smtClean="0">
                <a:ln>
                  <a:noFill/>
                </a:ln>
                <a:solidFill>
                  <a:schemeClr val="accent1">
                    <a:lumMod val="75000"/>
                  </a:schemeClr>
                </a:solidFill>
                <a:effectLst/>
                <a:latin typeface="Cavolini" charset="0"/>
                <a:ea typeface="Calibri" pitchFamily="34" charset="0"/>
                <a:cs typeface="Cavolini" charset="0"/>
              </a:rPr>
              <a:t>τρια</a:t>
            </a:r>
            <a:r>
              <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 και το κρεμάει στο πίνακα.  </a:t>
            </a:r>
            <a:r>
              <a:rPr kumimoji="0" lang="el-GR" sz="1400" b="1" i="0" u="none" strike="noStrike" cap="none" normalizeH="0" baseline="0" dirty="0" err="1" smtClean="0">
                <a:ln>
                  <a:noFill/>
                </a:ln>
                <a:solidFill>
                  <a:schemeClr val="accent1">
                    <a:lumMod val="75000"/>
                  </a:schemeClr>
                </a:solidFill>
                <a:effectLst/>
                <a:latin typeface="Cavolini" charset="0"/>
                <a:ea typeface="Calibri" pitchFamily="34" charset="0"/>
                <a:cs typeface="Cavolini" charset="0"/>
              </a:rPr>
              <a:t>φΩΤΟΓΡΑΦΙΑ</a:t>
            </a:r>
            <a:endPar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tab pos="266700" algn="l"/>
              </a:tabLst>
            </a:pPr>
            <a:endPar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tab pos="266700" algn="l"/>
              </a:tabLst>
            </a:pPr>
            <a:r>
              <a:rPr kumimoji="0" lang="el-GR" sz="1400" b="0" i="0" u="none" strike="noStrike" cap="none" normalizeH="0" baseline="0" dirty="0" smtClean="0">
                <a:ln>
                  <a:noFill/>
                </a:ln>
                <a:solidFill>
                  <a:schemeClr val="tx1"/>
                </a:solidFill>
                <a:effectLst/>
                <a:latin typeface="Cavolini" charset="0"/>
                <a:ea typeface="Calibri" pitchFamily="34" charset="0"/>
                <a:cs typeface="Cavolini" charset="0"/>
              </a:rPr>
              <a:t> </a:t>
            </a:r>
            <a:r>
              <a:rPr kumimoji="0" lang="el-GR" sz="1400" b="0"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Αφήνουμε  ανοιχτό το ενδεχόμενο να προσθέσουμε κι άλλους τρόπους θετικών συμπεριφορών.</a:t>
            </a:r>
          </a:p>
          <a:p>
            <a:pPr marL="0" marR="0" lvl="0" indent="0" algn="l" defTabSz="914400" rtl="0" eaLnBrk="0" fontAlgn="base" latinLnBrk="0" hangingPunct="0">
              <a:lnSpc>
                <a:spcPct val="100000"/>
              </a:lnSpc>
              <a:spcBef>
                <a:spcPct val="0"/>
              </a:spcBef>
              <a:spcAft>
                <a:spcPct val="0"/>
              </a:spcAft>
              <a:buClrTx/>
              <a:buSzTx/>
              <a:buFontTx/>
              <a:buNone/>
              <a:tabLst>
                <a:tab pos="266700" algn="l"/>
              </a:tabLst>
            </a:pPr>
            <a:r>
              <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Μέσα </a:t>
            </a:r>
            <a:r>
              <a:rPr kumimoji="0" lang="el-GR" sz="1400" b="1" i="0" u="none" strike="noStrike" cap="none" normalizeH="0" baseline="0" dirty="0" err="1" smtClean="0">
                <a:ln>
                  <a:noFill/>
                </a:ln>
                <a:solidFill>
                  <a:schemeClr val="accent1">
                    <a:lumMod val="75000"/>
                  </a:schemeClr>
                </a:solidFill>
                <a:effectLst/>
                <a:latin typeface="Cavolini" charset="0"/>
                <a:ea typeface="Calibri" pitchFamily="34" charset="0"/>
                <a:cs typeface="Cavolini" charset="0"/>
              </a:rPr>
              <a:t>σ΄</a:t>
            </a:r>
            <a:r>
              <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 όλη αυτή τη διαδικασία ο εκπαιδευτικός  συμμετέχει, ρωτώντας διερευνώντας εξηγώντας απορίες, ενστάσεις, διαφωνίες.</a:t>
            </a:r>
          </a:p>
          <a:p>
            <a:pPr marL="0" marR="0" lvl="0" indent="0" algn="l" defTabSz="914400" rtl="0" eaLnBrk="0" fontAlgn="base" latinLnBrk="0" hangingPunct="0">
              <a:lnSpc>
                <a:spcPct val="100000"/>
              </a:lnSpc>
              <a:spcBef>
                <a:spcPct val="0"/>
              </a:spcBef>
              <a:spcAft>
                <a:spcPct val="0"/>
              </a:spcAft>
              <a:buClrTx/>
              <a:buSzTx/>
              <a:buFontTx/>
              <a:buNone/>
              <a:tabLst>
                <a:tab pos="266700" algn="l"/>
              </a:tabLst>
            </a:pPr>
            <a:r>
              <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Γίνεται κατανοητό ότι </a:t>
            </a:r>
            <a:r>
              <a:rPr kumimoji="0" lang="el-GR" sz="1400" b="1" i="0" u="sng" strike="noStrike" cap="none" normalizeH="0" baseline="0" dirty="0" smtClean="0">
                <a:ln>
                  <a:noFill/>
                </a:ln>
                <a:solidFill>
                  <a:schemeClr val="accent1">
                    <a:lumMod val="75000"/>
                  </a:schemeClr>
                </a:solidFill>
                <a:effectLst/>
                <a:latin typeface="Cavolini" charset="0"/>
                <a:ea typeface="Calibri" pitchFamily="34" charset="0"/>
                <a:cs typeface="Cavolini" charset="0"/>
              </a:rPr>
              <a:t>δεν έχει </a:t>
            </a:r>
            <a:r>
              <a:rPr kumimoji="0" lang="el-GR" sz="1400" b="1" i="0" u="sng" strike="noStrike" cap="none" normalizeH="0" baseline="0" dirty="0" err="1" smtClean="0">
                <a:ln>
                  <a:noFill/>
                </a:ln>
                <a:solidFill>
                  <a:schemeClr val="accent1">
                    <a:lumMod val="75000"/>
                  </a:schemeClr>
                </a:solidFill>
                <a:effectLst/>
                <a:latin typeface="Cavolini" charset="0"/>
                <a:ea typeface="Calibri" pitchFamily="34" charset="0"/>
                <a:cs typeface="Cavolini" charset="0"/>
              </a:rPr>
              <a:t>τιμωρητικό</a:t>
            </a:r>
            <a:r>
              <a:rPr kumimoji="0" lang="el-GR" sz="1400" b="1" i="0" u="sng" strike="noStrike" cap="none" normalizeH="0" baseline="0" dirty="0" smtClean="0">
                <a:ln>
                  <a:noFill/>
                </a:ln>
                <a:solidFill>
                  <a:schemeClr val="accent1">
                    <a:lumMod val="75000"/>
                  </a:schemeClr>
                </a:solidFill>
                <a:effectLst/>
                <a:latin typeface="Cavolini" charset="0"/>
                <a:ea typeface="Calibri" pitchFamily="34" charset="0"/>
                <a:cs typeface="Cavolini" charset="0"/>
              </a:rPr>
              <a:t> χαρακτήρα το συμβόλαιο της τάξης</a:t>
            </a:r>
            <a:r>
              <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 Επίσης, οι θετικές  συμπεριφορές δεσμεύουν και τον ίδιο τον εκπαιδευτικό.</a:t>
            </a:r>
          </a:p>
          <a:p>
            <a:pPr marL="0" marR="0" lvl="0" indent="0" algn="l" defTabSz="914400" rtl="0" eaLnBrk="0" fontAlgn="base" latinLnBrk="0" hangingPunct="0">
              <a:lnSpc>
                <a:spcPct val="100000"/>
              </a:lnSpc>
              <a:spcBef>
                <a:spcPct val="0"/>
              </a:spcBef>
              <a:spcAft>
                <a:spcPct val="0"/>
              </a:spcAft>
              <a:buClrTx/>
              <a:buSzTx/>
              <a:buFontTx/>
              <a:buNone/>
              <a:tabLst>
                <a:tab pos="266700" algn="l"/>
              </a:tabLst>
            </a:pPr>
            <a:r>
              <a:rPr kumimoji="0" lang="el-GR" sz="1400" b="0"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Σημαντικό εργαλείο για τη μη  επαναφορά αγενών συμπεριφορών μέσα στην αίθουσα, διότι, όταν συμβαίνει κάτι  που έχουμε συναποφασίσει, να μη γίνεται η υπενθύμιση στον/στην μαθητή/</a:t>
            </a:r>
            <a:r>
              <a:rPr kumimoji="0" lang="el-GR" sz="1400" b="0" i="0" u="none" strike="noStrike" cap="none" normalizeH="0" baseline="0" dirty="0" err="1" smtClean="0">
                <a:ln>
                  <a:noFill/>
                </a:ln>
                <a:solidFill>
                  <a:schemeClr val="accent1">
                    <a:lumMod val="75000"/>
                  </a:schemeClr>
                </a:solidFill>
                <a:effectLst/>
                <a:latin typeface="Cavolini" charset="0"/>
                <a:ea typeface="Calibri" pitchFamily="34" charset="0"/>
                <a:cs typeface="Cavolini" charset="0"/>
              </a:rPr>
              <a:t>τρια</a:t>
            </a:r>
            <a:r>
              <a:rPr kumimoji="0" lang="el-GR" sz="1400" b="0"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 μέσα από το συμβόλαιο στους συγκεκριμένους τρόπους θετικής συμπεριφοράς τον/την επαναφέρει στην πρέπουσα συμπεριφορά δίχως πολλά λόγια.</a:t>
            </a:r>
          </a:p>
          <a:p>
            <a:pPr marL="0" marR="0" lvl="0" indent="0" algn="l" defTabSz="914400" rtl="0" eaLnBrk="0" fontAlgn="base" latinLnBrk="0" hangingPunct="0">
              <a:lnSpc>
                <a:spcPct val="100000"/>
              </a:lnSpc>
              <a:spcBef>
                <a:spcPct val="0"/>
              </a:spcBef>
              <a:spcAft>
                <a:spcPct val="0"/>
              </a:spcAft>
              <a:buClrTx/>
              <a:buSzTx/>
              <a:buFontTx/>
              <a:buNone/>
              <a:tabLst>
                <a:tab pos="266700" algn="l"/>
              </a:tabLst>
            </a:pPr>
            <a:r>
              <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Το συμβόλαιο της τάξης αποκτά  βαρύτητα με τις υπογραφές όλων μας.</a:t>
            </a:r>
          </a:p>
          <a:p>
            <a:pPr marL="0" marR="0" lvl="0" indent="0" algn="l" defTabSz="914400" rtl="0" eaLnBrk="0" fontAlgn="base" latinLnBrk="0" hangingPunct="0">
              <a:lnSpc>
                <a:spcPct val="100000"/>
              </a:lnSpc>
              <a:spcBef>
                <a:spcPct val="0"/>
              </a:spcBef>
              <a:spcAft>
                <a:spcPct val="0"/>
              </a:spcAft>
              <a:buClrTx/>
              <a:buSzTx/>
              <a:buFontTx/>
              <a:buNone/>
              <a:tabLst>
                <a:tab pos="266700" algn="l"/>
              </a:tabLst>
            </a:pPr>
            <a:endParaRPr kumimoji="0" lang="el-GR" sz="12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tab pos="266700" algn="l"/>
              </a:tabLst>
            </a:pPr>
            <a:endParaRPr kumimoji="0" lang="el-GR" sz="1200" b="0" i="0" u="none" strike="noStrike" cap="none" normalizeH="0" baseline="0" dirty="0" smtClean="0">
              <a:ln>
                <a:noFill/>
              </a:ln>
              <a:solidFill>
                <a:schemeClr val="tx1"/>
              </a:solidFill>
              <a:effectLst/>
              <a:latin typeface="Cavolini" charset="0"/>
              <a:ea typeface="Calibri" pitchFamily="34" charset="0"/>
              <a:cs typeface="Cavolini"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υποσέλιδου"/>
          <p:cNvSpPr>
            <a:spLocks noGrp="1"/>
          </p:cNvSpPr>
          <p:nvPr>
            <p:ph type="ftr" sz="quarter" idx="11"/>
          </p:nvPr>
        </p:nvSpPr>
        <p:spPr/>
        <p:txBody>
          <a:bodyPr/>
          <a:lstStyle/>
          <a:p>
            <a:r>
              <a:rPr lang="en-US" smtClean="0"/>
              <a:t>Copyright 2009</a:t>
            </a:r>
            <a:endParaRPr lang="en-US" dirty="0"/>
          </a:p>
        </p:txBody>
      </p:sp>
      <p:sp>
        <p:nvSpPr>
          <p:cNvPr id="7" name="6 - TextBox"/>
          <p:cNvSpPr txBox="1"/>
          <p:nvPr/>
        </p:nvSpPr>
        <p:spPr>
          <a:xfrm>
            <a:off x="228600" y="1066800"/>
            <a:ext cx="914400" cy="914400"/>
          </a:xfrm>
          <a:prstGeom prst="rect">
            <a:avLst/>
          </a:prstGeom>
        </p:spPr>
        <p:txBody>
          <a:bodyPr vert="horz" wrap="none" lIns="91440" tIns="45720" rIns="91440" bIns="45720" rtlCol="0" anchor="ctr">
            <a:noAutofit/>
          </a:bodyPr>
          <a:lstStyle/>
          <a:p>
            <a:pPr defTabSz="914400">
              <a:spcBef>
                <a:spcPct val="0"/>
              </a:spcBef>
            </a:pPr>
            <a:r>
              <a:rPr lang="el-GR" sz="1600" b="1" noProof="0" dirty="0" smtClean="0">
                <a:solidFill>
                  <a:schemeClr val="accent2">
                    <a:lumMod val="75000"/>
                  </a:schemeClr>
                </a:solidFill>
                <a:latin typeface="Cavolini" charset="0"/>
                <a:ea typeface="+mj-ea"/>
                <a:cs typeface="Cavolini" charset="0"/>
              </a:rPr>
              <a:t> δώσαμε.. </a:t>
            </a:r>
          </a:p>
          <a:p>
            <a:pPr defTabSz="914400">
              <a:spcBef>
                <a:spcPct val="0"/>
              </a:spcBef>
            </a:pPr>
            <a:endParaRPr lang="el-GR" sz="1600" b="1" dirty="0" smtClean="0">
              <a:solidFill>
                <a:schemeClr val="accent2">
                  <a:lumMod val="75000"/>
                </a:schemeClr>
              </a:solidFill>
              <a:latin typeface="Cavolini" charset="0"/>
              <a:ea typeface="+mj-ea"/>
              <a:cs typeface="Cavolini" charset="0"/>
            </a:endParaRPr>
          </a:p>
          <a:p>
            <a:pPr defTabSz="914400">
              <a:spcBef>
                <a:spcPct val="0"/>
              </a:spcBef>
            </a:pPr>
            <a:endParaRPr lang="el-GR" sz="1600" b="1" noProof="0" dirty="0" smtClean="0">
              <a:solidFill>
                <a:schemeClr val="accent2">
                  <a:lumMod val="75000"/>
                </a:schemeClr>
              </a:solidFill>
              <a:latin typeface="Cavolini" charset="0"/>
              <a:ea typeface="+mj-ea"/>
              <a:cs typeface="Cavolini" charset="0"/>
            </a:endParaRPr>
          </a:p>
        </p:txBody>
      </p:sp>
      <p:sp>
        <p:nvSpPr>
          <p:cNvPr id="14337" name="Rectangle 1"/>
          <p:cNvSpPr>
            <a:spLocks noChangeArrowheads="1"/>
          </p:cNvSpPr>
          <p:nvPr/>
        </p:nvSpPr>
        <p:spPr bwMode="auto">
          <a:xfrm>
            <a:off x="152400" y="2953435"/>
            <a:ext cx="9220200" cy="22159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266700" algn="l"/>
              </a:tabLst>
            </a:pPr>
            <a:endParaRPr kumimoji="0" lang="el-GR" sz="12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tab pos="266700" algn="l"/>
              </a:tabLst>
            </a:pPr>
            <a:r>
              <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Η επιλογή μέσα στην ομάδα των μαθητών που θα έχουν τον ρόλο του ‘’αθόρυβου’’ βοηθά να αντιλαμβάνονται τα όρια τους οι μαθητές όταν ο θόρυβος ξεπερνά το επιτρεπτό για την διευκόλυνση του μαθήματος.</a:t>
            </a:r>
          </a:p>
          <a:p>
            <a:pPr marL="0" marR="0" lvl="0" indent="0" algn="l" defTabSz="914400" rtl="0" eaLnBrk="0" fontAlgn="base" latinLnBrk="0" hangingPunct="0">
              <a:lnSpc>
                <a:spcPct val="100000"/>
              </a:lnSpc>
              <a:spcBef>
                <a:spcPct val="0"/>
              </a:spcBef>
              <a:spcAft>
                <a:spcPct val="0"/>
              </a:spcAft>
              <a:buClrTx/>
              <a:buSzTx/>
              <a:buFontTx/>
              <a:buNone/>
              <a:tabLst>
                <a:tab pos="266700" algn="l"/>
              </a:tabLst>
            </a:pPr>
            <a:r>
              <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Ο εκπαιδευτικός σηκώνει το χέρι, οι αθόρυβοι το βλέπουν και πληροφορούν την ομάδα όταν χρειάζεται να περιορίσουν τον θόρυβο ή να σωπάσουν.</a:t>
            </a:r>
          </a:p>
          <a:p>
            <a:pPr marL="0" marR="0" lvl="0" indent="0" algn="l" defTabSz="914400" rtl="0" eaLnBrk="0" fontAlgn="base" latinLnBrk="0" hangingPunct="0">
              <a:lnSpc>
                <a:spcPct val="100000"/>
              </a:lnSpc>
              <a:spcBef>
                <a:spcPct val="0"/>
              </a:spcBef>
              <a:spcAft>
                <a:spcPct val="0"/>
              </a:spcAft>
              <a:buClrTx/>
              <a:buSzTx/>
              <a:buFontTx/>
              <a:buNone/>
              <a:tabLst>
                <a:tab pos="266700" algn="l"/>
              </a:tabLst>
            </a:pPr>
            <a:endPar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tab pos="266700" algn="l"/>
              </a:tabLst>
            </a:pPr>
            <a:r>
              <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Ενισχύει αυτός ο τρόπος την απόφαση των μαθητών να σταματήσουν συμπεριφορές που επηρεάζουν αρνητικά την ομάδα τους και έχουν αντίκτυπο στην ολομέλεια της τάξης και </a:t>
            </a:r>
            <a:r>
              <a:rPr kumimoji="0" lang="el-GR" sz="1400" b="1" i="0" u="sng" strike="noStrike" cap="none" normalizeH="0" baseline="0" dirty="0" smtClean="0">
                <a:ln>
                  <a:noFill/>
                </a:ln>
                <a:solidFill>
                  <a:schemeClr val="accent1">
                    <a:lumMod val="75000"/>
                  </a:schemeClr>
                </a:solidFill>
                <a:effectLst/>
                <a:latin typeface="Cavolini" charset="0"/>
                <a:ea typeface="Calibri" pitchFamily="34" charset="0"/>
                <a:cs typeface="Cavolini" charset="0"/>
              </a:rPr>
              <a:t>αυτό επιτυγχάνεται δίχως να μιλήσει ο εκπαιδευτικός.</a:t>
            </a:r>
          </a:p>
        </p:txBody>
      </p:sp>
      <p:sp>
        <p:nvSpPr>
          <p:cNvPr id="5" name="4 - TextBox"/>
          <p:cNvSpPr txBox="1"/>
          <p:nvPr/>
        </p:nvSpPr>
        <p:spPr>
          <a:xfrm>
            <a:off x="304800" y="18288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1800" b="1" i="0" u="none" strike="noStrike" kern="1200" cap="none" spc="0" normalizeH="0" baseline="0" noProof="0" dirty="0" smtClean="0">
                <a:ln>
                  <a:noFill/>
                </a:ln>
                <a:solidFill>
                  <a:schemeClr val="accent1">
                    <a:lumMod val="75000"/>
                  </a:schemeClr>
                </a:solidFill>
                <a:effectLst/>
                <a:uLnTx/>
                <a:uFillTx/>
                <a:latin typeface="Cavolini" charset="0"/>
                <a:ea typeface="+mj-ea"/>
                <a:cs typeface="Cavolini" charset="0"/>
              </a:rPr>
              <a:t>ΡΟΛΟΥΣ</a:t>
            </a:r>
          </a:p>
        </p:txBody>
      </p:sp>
      <p:sp>
        <p:nvSpPr>
          <p:cNvPr id="6" name="5 - TextBox"/>
          <p:cNvSpPr txBox="1"/>
          <p:nvPr/>
        </p:nvSpPr>
        <p:spPr>
          <a:xfrm>
            <a:off x="457200" y="30480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8" name="7 - TextBox"/>
          <p:cNvSpPr txBox="1"/>
          <p:nvPr/>
        </p:nvSpPr>
        <p:spPr>
          <a:xfrm>
            <a:off x="381000" y="2514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1600" b="1" i="0" u="none" strike="noStrike" kern="1200" cap="none" spc="0" normalizeH="0" baseline="0" noProof="0" dirty="0" smtClean="0">
                <a:ln>
                  <a:noFill/>
                </a:ln>
                <a:solidFill>
                  <a:schemeClr val="accent1">
                    <a:lumMod val="75000"/>
                  </a:schemeClr>
                </a:solidFill>
                <a:effectLst/>
                <a:uLnTx/>
                <a:uFillTx/>
                <a:latin typeface="Cavolini" charset="0"/>
                <a:ea typeface="+mj-ea"/>
                <a:cs typeface="Cavolini" charset="0"/>
              </a:rPr>
              <a:t>Ο ρόλος του «αθόρυβου»</a:t>
            </a:r>
          </a:p>
        </p:txBody>
      </p:sp>
      <p:sp>
        <p:nvSpPr>
          <p:cNvPr id="9" name="8 - TextBox"/>
          <p:cNvSpPr txBox="1"/>
          <p:nvPr/>
        </p:nvSpPr>
        <p:spPr>
          <a:xfrm>
            <a:off x="304800" y="50292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1400" b="1" i="0" u="none" strike="noStrike" kern="1200" cap="none" spc="0" normalizeH="0" baseline="0" noProof="0" dirty="0" smtClean="0">
                <a:ln>
                  <a:noFill/>
                </a:ln>
                <a:solidFill>
                  <a:schemeClr val="accent1">
                    <a:lumMod val="75000"/>
                  </a:schemeClr>
                </a:solidFill>
                <a:effectLst/>
                <a:uLnTx/>
                <a:uFillTx/>
                <a:latin typeface="Cavolini" charset="0"/>
                <a:ea typeface="+mj-ea"/>
                <a:cs typeface="Cavolini" charset="0"/>
              </a:rPr>
              <a:t>Το κουδουνάκι</a:t>
            </a:r>
            <a:r>
              <a:rPr kumimoji="0" lang="el-GR" sz="1400" b="1" i="0" u="none" strike="noStrike" kern="1200" cap="none" spc="0" normalizeH="0" noProof="0" dirty="0" smtClean="0">
                <a:ln>
                  <a:noFill/>
                </a:ln>
                <a:solidFill>
                  <a:schemeClr val="accent1">
                    <a:lumMod val="75000"/>
                  </a:schemeClr>
                </a:solidFill>
                <a:effectLst/>
                <a:uLnTx/>
                <a:uFillTx/>
                <a:latin typeface="Cavolini" charset="0"/>
                <a:ea typeface="+mj-ea"/>
                <a:cs typeface="Cavolini" charset="0"/>
              </a:rPr>
              <a:t> (προ)ειδοποιεί ότι ξεπεράστηκαν τα όρια του θορύβου στο μάθημα.</a:t>
            </a:r>
          </a:p>
          <a:p>
            <a:pPr marL="0" marR="0" indent="0" algn="l" defTabSz="914400" rtl="0" eaLnBrk="1" fontAlgn="auto" latinLnBrk="0" hangingPunct="1">
              <a:lnSpc>
                <a:spcPct val="100000"/>
              </a:lnSpc>
              <a:spcBef>
                <a:spcPct val="0"/>
              </a:spcBef>
              <a:spcAft>
                <a:spcPts val="0"/>
              </a:spcAft>
              <a:buClrTx/>
              <a:buSzTx/>
              <a:buFontTx/>
              <a:buNone/>
              <a:tabLst/>
            </a:pPr>
            <a:r>
              <a:rPr kumimoji="0" lang="el-GR" sz="1400" b="1" i="0" u="none" strike="noStrike" kern="1200" cap="none" spc="0" normalizeH="0" noProof="0" dirty="0" smtClean="0">
                <a:ln>
                  <a:noFill/>
                </a:ln>
                <a:solidFill>
                  <a:schemeClr val="accent1">
                    <a:lumMod val="75000"/>
                  </a:schemeClr>
                </a:solidFill>
                <a:effectLst/>
                <a:uLnTx/>
                <a:uFillTx/>
                <a:latin typeface="Cavolini" charset="0"/>
                <a:ea typeface="+mj-ea"/>
                <a:cs typeface="Cavolini" charset="0"/>
              </a:rPr>
              <a:t>Αναλαμβάνει ο γενικός προστάτης της ησυχίας στο μάθημα. Κάθε φορά είναι άλλος μαθητής/μαθήτρια</a:t>
            </a:r>
            <a:endParaRPr kumimoji="0" lang="el-GR" sz="1400" b="1" i="0" u="none" strike="noStrike" kern="1200" cap="none" spc="0" normalizeH="0" baseline="0" noProof="0" dirty="0" smtClean="0">
              <a:ln>
                <a:noFill/>
              </a:ln>
              <a:solidFill>
                <a:schemeClr val="accent1">
                  <a:lumMod val="75000"/>
                </a:schemeClr>
              </a:solidFill>
              <a:effectLst/>
              <a:uLnTx/>
              <a:uFillTx/>
              <a:latin typeface="Cavolini" charset="0"/>
              <a:ea typeface="+mj-ea"/>
              <a:cs typeface="Cavolini" charset="0"/>
            </a:endParaRPr>
          </a:p>
        </p:txBody>
      </p:sp>
      <p:pic>
        <p:nvPicPr>
          <p:cNvPr id="22529" name="Picture 1" descr="C:\Users\User\Downloads\428038112_3639714992977728_3471226565653882211_n.jpg"/>
          <p:cNvPicPr>
            <a:picLocks noChangeAspect="1" noChangeArrowheads="1"/>
          </p:cNvPicPr>
          <p:nvPr/>
        </p:nvPicPr>
        <p:blipFill>
          <a:blip r:embed="rId2" cstate="print"/>
          <a:srcRect/>
          <a:stretch>
            <a:fillRect/>
          </a:stretch>
        </p:blipFill>
        <p:spPr bwMode="auto">
          <a:xfrm rot="1227800">
            <a:off x="9346773" y="2817039"/>
            <a:ext cx="1762369" cy="3657688"/>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υποσέλιδου"/>
          <p:cNvSpPr>
            <a:spLocks noGrp="1"/>
          </p:cNvSpPr>
          <p:nvPr>
            <p:ph type="ftr" sz="quarter" idx="11"/>
          </p:nvPr>
        </p:nvSpPr>
        <p:spPr/>
        <p:txBody>
          <a:bodyPr/>
          <a:lstStyle/>
          <a:p>
            <a:r>
              <a:rPr lang="en-US" smtClean="0"/>
              <a:t>Copyright 2009</a:t>
            </a:r>
            <a:endParaRPr lang="en-US" dirty="0"/>
          </a:p>
        </p:txBody>
      </p:sp>
      <p:sp>
        <p:nvSpPr>
          <p:cNvPr id="7" name="6 - TextBox"/>
          <p:cNvSpPr txBox="1"/>
          <p:nvPr/>
        </p:nvSpPr>
        <p:spPr>
          <a:xfrm>
            <a:off x="228600" y="1066800"/>
            <a:ext cx="914400" cy="914400"/>
          </a:xfrm>
          <a:prstGeom prst="rect">
            <a:avLst/>
          </a:prstGeom>
        </p:spPr>
        <p:txBody>
          <a:bodyPr vert="horz" wrap="none" lIns="91440" tIns="45720" rIns="91440" bIns="45720" rtlCol="0" anchor="ctr">
            <a:noAutofit/>
          </a:bodyPr>
          <a:lstStyle/>
          <a:p>
            <a:pPr defTabSz="914400">
              <a:spcBef>
                <a:spcPct val="0"/>
              </a:spcBef>
            </a:pPr>
            <a:r>
              <a:rPr lang="el-GR" sz="1600" b="1" noProof="0" dirty="0" err="1" smtClean="0">
                <a:solidFill>
                  <a:schemeClr val="accent2">
                    <a:lumMod val="75000"/>
                  </a:schemeClr>
                </a:solidFill>
                <a:latin typeface="Cavolini" charset="0"/>
                <a:ea typeface="+mj-ea"/>
                <a:cs typeface="Cavolini" charset="0"/>
              </a:rPr>
              <a:t>Χρησιμοποιήσ</a:t>
            </a:r>
            <a:r>
              <a:rPr lang="el-GR" sz="1600" b="1" dirty="0" smtClean="0">
                <a:solidFill>
                  <a:schemeClr val="accent2">
                    <a:lumMod val="75000"/>
                  </a:schemeClr>
                </a:solidFill>
                <a:latin typeface="Cavolini" charset="0"/>
                <a:ea typeface="+mj-ea"/>
                <a:cs typeface="Cavolini" charset="0"/>
              </a:rPr>
              <a:t>α</a:t>
            </a:r>
            <a:r>
              <a:rPr lang="el-GR" sz="1600" b="1" noProof="0" dirty="0" smtClean="0">
                <a:solidFill>
                  <a:schemeClr val="accent2">
                    <a:lumMod val="75000"/>
                  </a:schemeClr>
                </a:solidFill>
                <a:latin typeface="Cavolini" charset="0"/>
                <a:ea typeface="+mj-ea"/>
                <a:cs typeface="Cavolini" charset="0"/>
              </a:rPr>
              <a:t>με.. </a:t>
            </a:r>
          </a:p>
          <a:p>
            <a:pPr defTabSz="914400">
              <a:spcBef>
                <a:spcPct val="0"/>
              </a:spcBef>
            </a:pPr>
            <a:endParaRPr lang="el-GR" sz="1600" b="1" dirty="0" smtClean="0">
              <a:solidFill>
                <a:schemeClr val="accent2">
                  <a:lumMod val="75000"/>
                </a:schemeClr>
              </a:solidFill>
              <a:latin typeface="Cavolini" charset="0"/>
              <a:ea typeface="+mj-ea"/>
              <a:cs typeface="Cavolini" charset="0"/>
            </a:endParaRPr>
          </a:p>
          <a:p>
            <a:pPr defTabSz="914400">
              <a:spcBef>
                <a:spcPct val="0"/>
              </a:spcBef>
            </a:pPr>
            <a:endParaRPr lang="el-GR" sz="1600" b="1" noProof="0" dirty="0" smtClean="0">
              <a:solidFill>
                <a:schemeClr val="accent2">
                  <a:lumMod val="75000"/>
                </a:schemeClr>
              </a:solidFill>
              <a:latin typeface="Cavolini" charset="0"/>
              <a:ea typeface="+mj-ea"/>
              <a:cs typeface="Cavolini" charset="0"/>
            </a:endParaRPr>
          </a:p>
        </p:txBody>
      </p:sp>
      <p:sp>
        <p:nvSpPr>
          <p:cNvPr id="6" name="5 - TextBox"/>
          <p:cNvSpPr txBox="1"/>
          <p:nvPr/>
        </p:nvSpPr>
        <p:spPr>
          <a:xfrm>
            <a:off x="457200" y="30480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58369" name="Rectangle 1"/>
          <p:cNvSpPr>
            <a:spLocks noChangeArrowheads="1"/>
          </p:cNvSpPr>
          <p:nvPr/>
        </p:nvSpPr>
        <p:spPr bwMode="auto">
          <a:xfrm>
            <a:off x="152400" y="1828800"/>
            <a:ext cx="9525000"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1" defTabSz="914400" fontAlgn="base">
              <a:spcBef>
                <a:spcPct val="0"/>
              </a:spcBef>
              <a:spcAft>
                <a:spcPct val="0"/>
              </a:spcAft>
              <a:buFontTx/>
              <a:buChar char="•"/>
              <a:tabLst>
                <a:tab pos="269875" algn="l"/>
              </a:tabLst>
            </a:pPr>
            <a:r>
              <a:rPr kumimoji="0" lang="el-GR" sz="1600" b="1" i="0" u="sng" strike="noStrike" cap="none" normalizeH="0" baseline="0" dirty="0" smtClean="0">
                <a:ln>
                  <a:noFill/>
                </a:ln>
                <a:solidFill>
                  <a:srgbClr val="2020E8"/>
                </a:solidFill>
                <a:effectLst/>
                <a:latin typeface="Cavolini" charset="0"/>
                <a:ea typeface="Calibri" pitchFamily="34" charset="0"/>
                <a:cs typeface="Cavolini" charset="0"/>
              </a:rPr>
              <a:t>ΤΕΧΝΙΚΕΣ ΕΝΙΣΧΥΣΗΣ</a:t>
            </a:r>
          </a:p>
          <a:p>
            <a:pPr lvl="1" defTabSz="914400" fontAlgn="base">
              <a:spcBef>
                <a:spcPct val="0"/>
              </a:spcBef>
              <a:spcAft>
                <a:spcPct val="0"/>
              </a:spcAft>
              <a:buFontTx/>
              <a:buChar char="•"/>
              <a:tabLst>
                <a:tab pos="269875" algn="l"/>
              </a:tabLst>
            </a:pPr>
            <a:endParaRPr kumimoji="0" lang="el-GR" sz="1600" b="0" i="0" u="none" strike="noStrike" cap="none" normalizeH="0" baseline="0" dirty="0" smtClean="0">
              <a:ln>
                <a:noFill/>
              </a:ln>
              <a:solidFill>
                <a:schemeClr val="tx1"/>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Char char="•"/>
              <a:tabLst>
                <a:tab pos="269875" algn="l"/>
              </a:tabLst>
            </a:pPr>
            <a:r>
              <a:rPr kumimoji="0" lang="el-GR" sz="16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Αναρτούμε το μότο της ζωής μας και αυτό υπενθυμίζει στους μαθητές γιατί βρίσκονται στο σχολείο.</a:t>
            </a:r>
            <a:endParaRPr kumimoji="0" lang="el-GR" sz="1600" b="1" i="0" u="none" strike="noStrike" cap="none" normalizeH="0" baseline="0" dirty="0" smtClean="0">
              <a:ln>
                <a:noFill/>
              </a:ln>
              <a:solidFill>
                <a:schemeClr val="accent1">
                  <a:lumMod val="75000"/>
                </a:schemeClr>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tab pos="269875" algn="l"/>
              </a:tabLst>
            </a:pPr>
            <a:r>
              <a:rPr kumimoji="0" lang="el-GR" sz="1600"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Η ερώτηση </a:t>
            </a:r>
            <a:r>
              <a:rPr kumimoji="0" lang="el-GR" sz="1600" i="0" u="sng" strike="noStrike" cap="none" normalizeH="0" baseline="0" dirty="0" smtClean="0">
                <a:ln>
                  <a:noFill/>
                </a:ln>
                <a:solidFill>
                  <a:schemeClr val="accent1">
                    <a:lumMod val="75000"/>
                  </a:schemeClr>
                </a:solidFill>
                <a:effectLst/>
                <a:latin typeface="Cavolini" charset="0"/>
                <a:ea typeface="Calibri" pitchFamily="34" charset="0"/>
                <a:cs typeface="Cavolini" charset="0"/>
              </a:rPr>
              <a:t>τι θα σου έλεγε το μότο της ζωής σου τώρα</a:t>
            </a:r>
            <a:r>
              <a:rPr kumimoji="0" lang="el-GR" sz="1600"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 με αυτή τη συμπεριφορά που έχεις βοηθά στην αυτογνωσία τους</a:t>
            </a:r>
            <a:endParaRPr kumimoji="0" lang="el-GR" sz="1600" i="0" u="none" strike="noStrike" cap="none" normalizeH="0" baseline="0" dirty="0" smtClean="0">
              <a:ln>
                <a:noFill/>
              </a:ln>
              <a:solidFill>
                <a:schemeClr val="accent1">
                  <a:lumMod val="75000"/>
                </a:schemeClr>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tab pos="269875" algn="l"/>
              </a:tabLst>
            </a:pPr>
            <a:r>
              <a:rPr kumimoji="0" lang="el-GR" sz="1600"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Π.χ.  Το μότο ενός μαθητή είναι: όλα για κάποιο λόγο γίνονται.</a:t>
            </a:r>
            <a:endParaRPr kumimoji="0" lang="el-GR" sz="1600" i="0" u="none" strike="noStrike" cap="none" normalizeH="0" baseline="0" dirty="0" smtClean="0">
              <a:ln>
                <a:noFill/>
              </a:ln>
              <a:solidFill>
                <a:schemeClr val="accent1">
                  <a:lumMod val="75000"/>
                </a:schemeClr>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tab pos="269875" algn="l"/>
              </a:tabLst>
            </a:pPr>
            <a:r>
              <a:rPr kumimoji="0" lang="el-GR" sz="1600"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Ερώτημα; Τι σου λέει το μότο σου για τον ειρωνικό τρόπο που μίλησες;</a:t>
            </a:r>
            <a:endParaRPr kumimoji="0" lang="el-GR" sz="1600" i="0" u="none" strike="noStrike" cap="none" normalizeH="0" baseline="0" dirty="0" smtClean="0">
              <a:ln>
                <a:noFill/>
              </a:ln>
              <a:solidFill>
                <a:schemeClr val="accent1">
                  <a:lumMod val="75000"/>
                </a:schemeClr>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tab pos="269875" algn="l"/>
              </a:tabLst>
            </a:pPr>
            <a:r>
              <a:rPr kumimoji="0" lang="el-GR" sz="1600"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Μπαίνει ο μαθητής σε ένα εσωτερικό διάλογο και τις περισσότερες φορές αντιλαμβάνεται ότι χρειάζεται </a:t>
            </a:r>
            <a:r>
              <a:rPr kumimoji="0" lang="el-GR" sz="1600" b="1" i="0" u="sng" strike="noStrike" cap="none" normalizeH="0" baseline="0" dirty="0" smtClean="0">
                <a:ln>
                  <a:noFill/>
                </a:ln>
                <a:solidFill>
                  <a:schemeClr val="accent1">
                    <a:lumMod val="75000"/>
                  </a:schemeClr>
                </a:solidFill>
                <a:effectLst/>
                <a:latin typeface="Cavolini" charset="0"/>
                <a:ea typeface="Calibri" pitchFamily="34" charset="0"/>
                <a:cs typeface="Cavolini" charset="0"/>
              </a:rPr>
              <a:t>να αντικαταστήσει τη δυσάρεστη συμπεριφορά του </a:t>
            </a:r>
            <a:r>
              <a:rPr kumimoji="0" lang="el-GR" sz="1600"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και κάνει την αρχή </a:t>
            </a:r>
            <a:r>
              <a:rPr kumimoji="0" lang="el-GR" sz="1600" b="1" i="0" u="sng" strike="noStrike" cap="none" normalizeH="0" baseline="0" dirty="0" smtClean="0">
                <a:ln>
                  <a:noFill/>
                </a:ln>
                <a:solidFill>
                  <a:schemeClr val="accent1">
                    <a:lumMod val="75000"/>
                  </a:schemeClr>
                </a:solidFill>
                <a:effectLst/>
                <a:latin typeface="Cavolini" charset="0"/>
                <a:ea typeface="Calibri" pitchFamily="34" charset="0"/>
                <a:cs typeface="Cavolini" charset="0"/>
              </a:rPr>
              <a:t>ζητώντας συγνώμη </a:t>
            </a:r>
            <a:r>
              <a:rPr kumimoji="0" lang="el-GR" sz="1600"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από τον/την συμμαθητή του/</a:t>
            </a:r>
            <a:r>
              <a:rPr kumimoji="0" lang="el-GR" sz="1600" i="0" u="none" strike="noStrike" cap="none" normalizeH="0" baseline="0" dirty="0" err="1" smtClean="0">
                <a:ln>
                  <a:noFill/>
                </a:ln>
                <a:solidFill>
                  <a:schemeClr val="accent1">
                    <a:lumMod val="75000"/>
                  </a:schemeClr>
                </a:solidFill>
                <a:effectLst/>
                <a:latin typeface="Cavolini" charset="0"/>
                <a:ea typeface="Calibri" pitchFamily="34" charset="0"/>
                <a:cs typeface="Cavolini" charset="0"/>
              </a:rPr>
              <a:t>τρια</a:t>
            </a:r>
            <a:r>
              <a:rPr kumimoji="0" lang="el-GR" sz="1600"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 του.</a:t>
            </a:r>
            <a:endParaRPr kumimoji="0" lang="el-GR" sz="1600" i="0" u="none" strike="noStrike" cap="none" normalizeH="0" baseline="0" dirty="0" smtClean="0">
              <a:ln>
                <a:noFill/>
              </a:ln>
              <a:solidFill>
                <a:schemeClr val="accent1">
                  <a:lumMod val="75000"/>
                </a:schemeClr>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Char char="•"/>
              <a:tabLst>
                <a:tab pos="269875" algn="l"/>
              </a:tabLst>
            </a:pPr>
            <a:endParaRPr kumimoji="0" lang="el-GR" sz="1600" i="0" u="none" strike="noStrike" cap="none" normalizeH="0" baseline="0" dirty="0" smtClean="0">
              <a:ln>
                <a:noFill/>
              </a:ln>
              <a:solidFill>
                <a:schemeClr val="accent1">
                  <a:lumMod val="75000"/>
                </a:schemeClr>
              </a:solidFill>
              <a:effectLst/>
              <a:latin typeface="Cavolini" charset="0"/>
              <a:ea typeface="Calibri" pitchFamily="34"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Char char="•"/>
              <a:tabLst>
                <a:tab pos="269875" algn="l"/>
              </a:tabLst>
            </a:pPr>
            <a:r>
              <a:rPr kumimoji="0" lang="el-GR" sz="1600"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Άλλες τε</a:t>
            </a:r>
            <a:r>
              <a:rPr kumimoji="0" lang="en-US" sz="1600"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x</a:t>
            </a:r>
            <a:r>
              <a:rPr kumimoji="0" lang="el-GR" sz="1600" i="0" u="none" strike="noStrike" cap="none" normalizeH="0" baseline="0" dirty="0" err="1" smtClean="0">
                <a:ln>
                  <a:noFill/>
                </a:ln>
                <a:solidFill>
                  <a:schemeClr val="accent1">
                    <a:lumMod val="75000"/>
                  </a:schemeClr>
                </a:solidFill>
                <a:effectLst/>
                <a:latin typeface="Cavolini" charset="0"/>
                <a:ea typeface="Calibri" pitchFamily="34" charset="0"/>
                <a:cs typeface="Cavolini" charset="0"/>
              </a:rPr>
              <a:t>νικές</a:t>
            </a:r>
            <a:r>
              <a:rPr kumimoji="0" lang="el-GR" sz="1600"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 που χρησιμοποιήσα</a:t>
            </a:r>
            <a:r>
              <a:rPr lang="el-GR" sz="1600" dirty="0" smtClean="0">
                <a:solidFill>
                  <a:schemeClr val="accent1">
                    <a:lumMod val="75000"/>
                  </a:schemeClr>
                </a:solidFill>
                <a:latin typeface="Cavolini" charset="0"/>
                <a:ea typeface="Calibri" pitchFamily="34" charset="0"/>
                <a:cs typeface="Cavolini" charset="0"/>
              </a:rPr>
              <a:t>με</a:t>
            </a:r>
            <a:r>
              <a:rPr kumimoji="0" lang="el-GR" sz="1600"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 είναι τα παρακάτω ερωτήματα:</a:t>
            </a:r>
            <a:endParaRPr kumimoji="0" lang="el-GR" sz="1600" i="0" u="none" strike="noStrike" cap="none" normalizeH="0" baseline="0" dirty="0" smtClean="0">
              <a:ln>
                <a:noFill/>
              </a:ln>
              <a:solidFill>
                <a:schemeClr val="accent1">
                  <a:lumMod val="75000"/>
                </a:schemeClr>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tab pos="269875" algn="l"/>
              </a:tabLst>
            </a:pPr>
            <a:r>
              <a:rPr kumimoji="0" lang="el-GR" sz="1600"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 </a:t>
            </a:r>
            <a:r>
              <a:rPr kumimoji="0" lang="el-GR" sz="16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Τι σου λέει η πλευρά της λογικής σου;</a:t>
            </a:r>
            <a:endParaRPr kumimoji="0" lang="el-GR" sz="1600" b="1" i="0" u="none" strike="noStrike" cap="none" normalizeH="0" baseline="0" dirty="0" smtClean="0">
              <a:ln>
                <a:noFill/>
              </a:ln>
              <a:solidFill>
                <a:schemeClr val="accent1">
                  <a:lumMod val="75000"/>
                </a:schemeClr>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Ø"/>
              <a:tabLst>
                <a:tab pos="269875" algn="l"/>
              </a:tabLst>
            </a:pPr>
            <a:r>
              <a:rPr kumimoji="0" lang="el-GR" sz="16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Η πλευρά του συναισθήματός σου ;</a:t>
            </a:r>
            <a:endParaRPr kumimoji="0" lang="el-GR" sz="1600" b="1" i="0" u="none" strike="noStrike" cap="none" normalizeH="0" baseline="0" dirty="0" smtClean="0">
              <a:ln>
                <a:noFill/>
              </a:ln>
              <a:solidFill>
                <a:schemeClr val="accent1">
                  <a:lumMod val="75000"/>
                </a:schemeClr>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tab pos="269875" algn="l"/>
              </a:tabLst>
            </a:pPr>
            <a:r>
              <a:rPr kumimoji="0" lang="el-GR" sz="1600"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Καθώς αναγνωρίζει το συναίσθημα που φαίνεται από την αρνητική συμπεριφορά ο μαθητής κατανοεί τι τον ενοχλεί και βλέπει ότι ο τρόπος που το εκφράζει δεν είναι ο κατάλληλος</a:t>
            </a:r>
            <a:endParaRPr kumimoji="0" lang="el-GR" sz="1600" i="0" u="none" strike="noStrike" cap="none" normalizeH="0" baseline="0" dirty="0" smtClean="0">
              <a:ln>
                <a:noFill/>
              </a:ln>
              <a:solidFill>
                <a:schemeClr val="accent1">
                  <a:lumMod val="75000"/>
                </a:schemeClr>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tab pos="269875" algn="l"/>
              </a:tabLst>
            </a:pP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υποσέλιδου"/>
          <p:cNvSpPr>
            <a:spLocks noGrp="1"/>
          </p:cNvSpPr>
          <p:nvPr>
            <p:ph type="ftr" sz="quarter" idx="11"/>
          </p:nvPr>
        </p:nvSpPr>
        <p:spPr/>
        <p:txBody>
          <a:bodyPr/>
          <a:lstStyle/>
          <a:p>
            <a:r>
              <a:rPr lang="en-US" smtClean="0"/>
              <a:t>Copyright 2009</a:t>
            </a:r>
            <a:endParaRPr lang="en-US" dirty="0"/>
          </a:p>
        </p:txBody>
      </p:sp>
      <p:sp>
        <p:nvSpPr>
          <p:cNvPr id="7" name="6 - TextBox"/>
          <p:cNvSpPr txBox="1"/>
          <p:nvPr/>
        </p:nvSpPr>
        <p:spPr>
          <a:xfrm>
            <a:off x="228600" y="1066800"/>
            <a:ext cx="914400" cy="914400"/>
          </a:xfrm>
          <a:prstGeom prst="rect">
            <a:avLst/>
          </a:prstGeom>
        </p:spPr>
        <p:txBody>
          <a:bodyPr vert="horz" wrap="none" lIns="91440" tIns="45720" rIns="91440" bIns="45720" rtlCol="0" anchor="ctr">
            <a:noAutofit/>
          </a:bodyPr>
          <a:lstStyle/>
          <a:p>
            <a:pPr defTabSz="914400">
              <a:spcBef>
                <a:spcPct val="0"/>
              </a:spcBef>
            </a:pPr>
            <a:endParaRPr lang="el-GR" sz="1600" b="1" dirty="0" smtClean="0">
              <a:solidFill>
                <a:schemeClr val="accent2">
                  <a:lumMod val="75000"/>
                </a:schemeClr>
              </a:solidFill>
              <a:latin typeface="Cavolini" charset="0"/>
              <a:ea typeface="+mj-ea"/>
              <a:cs typeface="Cavolini" charset="0"/>
            </a:endParaRPr>
          </a:p>
          <a:p>
            <a:pPr defTabSz="914400">
              <a:spcBef>
                <a:spcPct val="0"/>
              </a:spcBef>
            </a:pPr>
            <a:endParaRPr lang="el-GR" sz="1600" b="1" noProof="0" dirty="0" smtClean="0">
              <a:solidFill>
                <a:schemeClr val="accent2">
                  <a:lumMod val="75000"/>
                </a:schemeClr>
              </a:solidFill>
              <a:latin typeface="Cavolini" charset="0"/>
              <a:ea typeface="+mj-ea"/>
              <a:cs typeface="Cavolini" charset="0"/>
            </a:endParaRPr>
          </a:p>
        </p:txBody>
      </p:sp>
      <p:sp>
        <p:nvSpPr>
          <p:cNvPr id="6" name="5 - TextBox"/>
          <p:cNvSpPr txBox="1"/>
          <p:nvPr/>
        </p:nvSpPr>
        <p:spPr>
          <a:xfrm>
            <a:off x="457200" y="30480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58369" name="Rectangle 1"/>
          <p:cNvSpPr>
            <a:spLocks noChangeArrowheads="1"/>
          </p:cNvSpPr>
          <p:nvPr/>
        </p:nvSpPr>
        <p:spPr bwMode="auto">
          <a:xfrm>
            <a:off x="152400" y="-29290"/>
            <a:ext cx="9372600" cy="33547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1" defTabSz="914400" fontAlgn="base">
              <a:spcBef>
                <a:spcPct val="0"/>
              </a:spcBef>
              <a:spcAft>
                <a:spcPct val="0"/>
              </a:spcAft>
              <a:tabLst>
                <a:tab pos="269875" algn="l"/>
              </a:tabLst>
            </a:pPr>
            <a:endParaRPr lang="el-GR" sz="1600" b="1" dirty="0" smtClean="0">
              <a:solidFill>
                <a:srgbClr val="C00000"/>
              </a:solidFill>
              <a:latin typeface="Cavolini" charset="0"/>
              <a:ea typeface="Calibri" pitchFamily="34" charset="0"/>
              <a:cs typeface="Cavolini" charset="0"/>
            </a:endParaRPr>
          </a:p>
          <a:p>
            <a:pPr lvl="1" defTabSz="914400" fontAlgn="base">
              <a:spcBef>
                <a:spcPct val="0"/>
              </a:spcBef>
              <a:spcAft>
                <a:spcPct val="0"/>
              </a:spcAft>
              <a:buFontTx/>
              <a:buChar char="•"/>
              <a:tabLst>
                <a:tab pos="269875" algn="l"/>
              </a:tabLst>
            </a:pPr>
            <a:endParaRPr lang="el-GR" sz="1600" b="1" dirty="0" smtClean="0">
              <a:solidFill>
                <a:srgbClr val="C00000"/>
              </a:solidFill>
              <a:latin typeface="Cavolini" charset="0"/>
              <a:ea typeface="Calibri" pitchFamily="34" charset="0"/>
              <a:cs typeface="Cavolini" charset="0"/>
            </a:endParaRPr>
          </a:p>
          <a:p>
            <a:pPr lvl="1" defTabSz="914400" fontAlgn="base">
              <a:spcBef>
                <a:spcPct val="0"/>
              </a:spcBef>
              <a:spcAft>
                <a:spcPct val="0"/>
              </a:spcAft>
              <a:buFontTx/>
              <a:buChar char="•"/>
              <a:tabLst>
                <a:tab pos="269875" algn="l"/>
              </a:tabLst>
            </a:pPr>
            <a:r>
              <a:rPr lang="el-GR" sz="1600" b="1" dirty="0" smtClean="0">
                <a:solidFill>
                  <a:srgbClr val="C00000"/>
                </a:solidFill>
                <a:latin typeface="Cavolini" charset="0"/>
                <a:ea typeface="Calibri" pitchFamily="34" charset="0"/>
                <a:cs typeface="Cavolini" charset="0"/>
              </a:rPr>
              <a:t> ΆΛΛΕΣ </a:t>
            </a:r>
            <a:r>
              <a:rPr kumimoji="0" lang="el-GR" sz="1600" b="1" i="0" u="none" strike="noStrike" cap="none" normalizeH="0" baseline="0" dirty="0" smtClean="0">
                <a:ln>
                  <a:noFill/>
                </a:ln>
                <a:solidFill>
                  <a:srgbClr val="C00000"/>
                </a:solidFill>
                <a:effectLst/>
                <a:latin typeface="Cavolini" charset="0"/>
                <a:ea typeface="Calibri" pitchFamily="34" charset="0"/>
                <a:cs typeface="Cavolini" charset="0"/>
              </a:rPr>
              <a:t>ΤΕΧΝΙΚΕΣ ΕΝΙΣΧΥΣΗΣ</a:t>
            </a:r>
          </a:p>
          <a:p>
            <a:pPr lvl="1" defTabSz="914400" fontAlgn="base">
              <a:spcBef>
                <a:spcPct val="0"/>
              </a:spcBef>
              <a:spcAft>
                <a:spcPct val="0"/>
              </a:spcAft>
              <a:tabLst>
                <a:tab pos="269875" algn="l"/>
              </a:tabLst>
            </a:pPr>
            <a:r>
              <a:rPr lang="el-GR" sz="1100" b="1" dirty="0" smtClean="0">
                <a:solidFill>
                  <a:srgbClr val="C00000"/>
                </a:solidFill>
                <a:latin typeface="Cavolini" charset="0"/>
                <a:ea typeface="Calibri" pitchFamily="34" charset="0"/>
                <a:cs typeface="Cavolini" charset="0"/>
              </a:rPr>
              <a:t>  </a:t>
            </a:r>
            <a:r>
              <a:rPr kumimoji="0" lang="el-GR" sz="1100" b="1" i="0" u="none" strike="noStrike" cap="none" normalizeH="0" baseline="0" dirty="0" smtClean="0">
                <a:ln>
                  <a:noFill/>
                </a:ln>
                <a:solidFill>
                  <a:srgbClr val="C00000"/>
                </a:solidFill>
                <a:effectLst/>
                <a:latin typeface="Cavolini" charset="0"/>
                <a:ea typeface="Calibri" pitchFamily="34" charset="0"/>
                <a:cs typeface="Cavolini" charset="0"/>
              </a:rPr>
              <a:t>αποτέλεσαν..</a:t>
            </a:r>
          </a:p>
          <a:p>
            <a:pPr lvl="0">
              <a:buFont typeface="Wingdings" pitchFamily="2" charset="2"/>
              <a:buChar char="Ø"/>
            </a:pPr>
            <a:r>
              <a:rPr lang="el-GR" sz="1600" b="1" u="sng" dirty="0" smtClean="0">
                <a:solidFill>
                  <a:srgbClr val="C00000"/>
                </a:solidFill>
                <a:latin typeface="Cavolini" charset="0"/>
                <a:cs typeface="Cavolini" charset="0"/>
              </a:rPr>
              <a:t>Το μπαλάκι της ηρεμίας   </a:t>
            </a:r>
            <a:endParaRPr lang="el-GR" sz="1800" dirty="0" smtClean="0">
              <a:solidFill>
                <a:srgbClr val="C00000"/>
              </a:solidFill>
              <a:latin typeface="Cavolini" charset="0"/>
              <a:cs typeface="Cavolini" charset="0"/>
            </a:endParaRPr>
          </a:p>
          <a:p>
            <a:r>
              <a:rPr lang="el-GR" sz="1600" dirty="0" smtClean="0">
                <a:solidFill>
                  <a:srgbClr val="C00000"/>
                </a:solidFill>
                <a:latin typeface="Cavolini" charset="0"/>
                <a:cs typeface="Cavolini" charset="0"/>
              </a:rPr>
              <a:t> </a:t>
            </a:r>
          </a:p>
          <a:p>
            <a:r>
              <a:rPr lang="el-GR" sz="1600" b="1" dirty="0" smtClean="0">
                <a:solidFill>
                  <a:schemeClr val="accent1">
                    <a:lumMod val="75000"/>
                  </a:schemeClr>
                </a:solidFill>
                <a:latin typeface="Cavolini" charset="0"/>
                <a:cs typeface="Cavolini" charset="0"/>
              </a:rPr>
              <a:t>Μαθητές που θέλουν να βελτιώσουν συμπεριφορές και καταλαβαίνουν </a:t>
            </a:r>
          </a:p>
          <a:p>
            <a:r>
              <a:rPr lang="el-GR" sz="1600" b="1" dirty="0" smtClean="0">
                <a:solidFill>
                  <a:schemeClr val="accent1">
                    <a:lumMod val="75000"/>
                  </a:schemeClr>
                </a:solidFill>
                <a:latin typeface="Cavolini" charset="0"/>
                <a:cs typeface="Cavolini" charset="0"/>
              </a:rPr>
              <a:t>ότι η ώρα που θα έχουμε το μάθημα (5</a:t>
            </a:r>
            <a:r>
              <a:rPr lang="el-GR" sz="1600" b="1" baseline="30000" dirty="0" smtClean="0">
                <a:solidFill>
                  <a:schemeClr val="accent1">
                    <a:lumMod val="75000"/>
                  </a:schemeClr>
                </a:solidFill>
                <a:latin typeface="Cavolini" charset="0"/>
                <a:cs typeface="Cavolini" charset="0"/>
              </a:rPr>
              <a:t>η</a:t>
            </a:r>
            <a:r>
              <a:rPr lang="el-GR" sz="1600" b="1" dirty="0" smtClean="0">
                <a:solidFill>
                  <a:schemeClr val="accent1">
                    <a:lumMod val="75000"/>
                  </a:schemeClr>
                </a:solidFill>
                <a:latin typeface="Cavolini" charset="0"/>
                <a:cs typeface="Cavolini" charset="0"/>
              </a:rPr>
              <a:t> 6</a:t>
            </a:r>
            <a:r>
              <a:rPr lang="el-GR" sz="1600" b="1" baseline="30000" dirty="0" smtClean="0">
                <a:solidFill>
                  <a:schemeClr val="accent1">
                    <a:lumMod val="75000"/>
                  </a:schemeClr>
                </a:solidFill>
                <a:latin typeface="Cavolini" charset="0"/>
                <a:cs typeface="Cavolini" charset="0"/>
              </a:rPr>
              <a:t>η</a:t>
            </a:r>
            <a:r>
              <a:rPr lang="el-GR" sz="1600" b="1" dirty="0" smtClean="0">
                <a:solidFill>
                  <a:schemeClr val="accent1">
                    <a:lumMod val="75000"/>
                  </a:schemeClr>
                </a:solidFill>
                <a:latin typeface="Cavolini" charset="0"/>
                <a:cs typeface="Cavolini" charset="0"/>
              </a:rPr>
              <a:t> 7</a:t>
            </a:r>
            <a:r>
              <a:rPr lang="el-GR" sz="1600" b="1" baseline="30000" dirty="0" smtClean="0">
                <a:solidFill>
                  <a:schemeClr val="accent1">
                    <a:lumMod val="75000"/>
                  </a:schemeClr>
                </a:solidFill>
                <a:latin typeface="Cavolini" charset="0"/>
                <a:cs typeface="Cavolini" charset="0"/>
              </a:rPr>
              <a:t>η</a:t>
            </a:r>
            <a:r>
              <a:rPr lang="el-GR" sz="1600" b="1" dirty="0" smtClean="0">
                <a:solidFill>
                  <a:schemeClr val="accent1">
                    <a:lumMod val="75000"/>
                  </a:schemeClr>
                </a:solidFill>
                <a:latin typeface="Cavolini" charset="0"/>
                <a:cs typeface="Cavolini" charset="0"/>
              </a:rPr>
              <a:t> ) ή αν έχουν κάποιο </a:t>
            </a:r>
          </a:p>
          <a:p>
            <a:r>
              <a:rPr lang="el-GR" sz="1600" b="1" dirty="0" smtClean="0">
                <a:solidFill>
                  <a:schemeClr val="accent1">
                    <a:lumMod val="75000"/>
                  </a:schemeClr>
                </a:solidFill>
                <a:latin typeface="Cavolini" charset="0"/>
                <a:cs typeface="Cavolini" charset="0"/>
              </a:rPr>
              <a:t>διαγώνισμα τους κάνει αγενείς, νευρικούς και ξέρουν ότι θα μιλούν </a:t>
            </a:r>
          </a:p>
          <a:p>
            <a:r>
              <a:rPr lang="el-GR" sz="1600" b="1" dirty="0" smtClean="0">
                <a:solidFill>
                  <a:schemeClr val="accent1">
                    <a:lumMod val="75000"/>
                  </a:schemeClr>
                </a:solidFill>
                <a:latin typeface="Cavolini" charset="0"/>
                <a:cs typeface="Cavolini" charset="0"/>
              </a:rPr>
              <a:t>ασταμάτητα παίρνουν το μπαλάκι και το σφίγγουν όποτε πιάνουν τον </a:t>
            </a:r>
          </a:p>
          <a:p>
            <a:r>
              <a:rPr lang="el-GR" sz="1600" b="1" dirty="0" smtClean="0">
                <a:solidFill>
                  <a:schemeClr val="accent1">
                    <a:lumMod val="75000"/>
                  </a:schemeClr>
                </a:solidFill>
                <a:latin typeface="Cavolini" charset="0"/>
                <a:cs typeface="Cavolini" charset="0"/>
              </a:rPr>
              <a:t>εαυτό τους να ξεφεύγει.</a:t>
            </a:r>
          </a:p>
          <a:p>
            <a:pPr lvl="1" defTabSz="914400" fontAlgn="base">
              <a:spcBef>
                <a:spcPct val="0"/>
              </a:spcBef>
              <a:spcAft>
                <a:spcPct val="0"/>
              </a:spcAft>
              <a:buFontTx/>
              <a:buChar char="•"/>
              <a:tabLst>
                <a:tab pos="269875" algn="l"/>
              </a:tabLst>
            </a:pPr>
            <a:endParaRPr kumimoji="0" lang="el-GR" sz="1600" b="1" i="0" u="none" strike="noStrike" cap="none" normalizeH="0" baseline="0" dirty="0" smtClean="0">
              <a:ln>
                <a:noFill/>
              </a:ln>
              <a:solidFill>
                <a:schemeClr val="accent1">
                  <a:lumMod val="75000"/>
                </a:schemeClr>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tab pos="269875" algn="l"/>
              </a:tabLst>
            </a:pP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7 - Ορθογώνιο"/>
          <p:cNvSpPr/>
          <p:nvPr/>
        </p:nvSpPr>
        <p:spPr>
          <a:xfrm>
            <a:off x="76200" y="3048000"/>
            <a:ext cx="4876800" cy="3539430"/>
          </a:xfrm>
          <a:prstGeom prst="rect">
            <a:avLst/>
          </a:prstGeom>
        </p:spPr>
        <p:txBody>
          <a:bodyPr wrap="square">
            <a:spAutoFit/>
          </a:bodyPr>
          <a:lstStyle/>
          <a:p>
            <a:pPr lvl="1" defTabSz="914400" fontAlgn="base">
              <a:spcBef>
                <a:spcPct val="0"/>
              </a:spcBef>
              <a:spcAft>
                <a:spcPct val="0"/>
              </a:spcAft>
              <a:buFontTx/>
              <a:buChar char="•"/>
              <a:tabLst>
                <a:tab pos="266700" algn="l"/>
              </a:tabLst>
            </a:pPr>
            <a:r>
              <a:rPr lang="el-GR" sz="1600" b="1" u="sng" dirty="0" smtClean="0">
                <a:solidFill>
                  <a:srgbClr val="C00000"/>
                </a:solidFill>
                <a:latin typeface="Cavolini" charset="0"/>
                <a:ea typeface="Calibri" pitchFamily="34" charset="0"/>
                <a:cs typeface="Cavolini" charset="0"/>
              </a:rPr>
              <a:t>ΕΠΑΙΝΟΣ – ΠΡΟΕΙΔΟΠΟΙΗΣΗ</a:t>
            </a:r>
            <a:endParaRPr lang="el-GR" sz="1200" u="sng" dirty="0" smtClean="0">
              <a:latin typeface="Cavolini" charset="0"/>
              <a:cs typeface="Cavolini" charset="0"/>
            </a:endParaRPr>
          </a:p>
          <a:p>
            <a:pPr lvl="0" defTabSz="914400" eaLnBrk="0" fontAlgn="base" hangingPunct="0">
              <a:spcBef>
                <a:spcPct val="0"/>
              </a:spcBef>
              <a:spcAft>
                <a:spcPct val="0"/>
              </a:spcAft>
              <a:tabLst>
                <a:tab pos="266700" algn="l"/>
              </a:tabLst>
            </a:pPr>
            <a:r>
              <a:rPr lang="el-GR" sz="1600" b="1" dirty="0" smtClean="0">
                <a:solidFill>
                  <a:schemeClr val="accent1">
                    <a:lumMod val="75000"/>
                  </a:schemeClr>
                </a:solidFill>
                <a:latin typeface="Cavolini" charset="0"/>
                <a:ea typeface="Calibri" pitchFamily="34" charset="0"/>
                <a:cs typeface="Cavolini" charset="0"/>
              </a:rPr>
              <a:t>Έπαινος στην ομάδα </a:t>
            </a:r>
            <a:endParaRPr lang="el-GR" sz="1600" b="1" dirty="0" smtClean="0">
              <a:solidFill>
                <a:schemeClr val="accent1">
                  <a:lumMod val="75000"/>
                </a:schemeClr>
              </a:solidFill>
              <a:latin typeface="Cavolini" charset="0"/>
              <a:cs typeface="Cavolini" charset="0"/>
            </a:endParaRPr>
          </a:p>
          <a:p>
            <a:pPr lvl="0" defTabSz="914400" eaLnBrk="0" fontAlgn="base" hangingPunct="0">
              <a:spcBef>
                <a:spcPct val="0"/>
              </a:spcBef>
              <a:spcAft>
                <a:spcPct val="0"/>
              </a:spcAft>
              <a:tabLst>
                <a:tab pos="266700" algn="l"/>
              </a:tabLst>
            </a:pPr>
            <a:r>
              <a:rPr lang="el-GR" sz="1600" b="1" dirty="0" smtClean="0">
                <a:solidFill>
                  <a:schemeClr val="accent1">
                    <a:lumMod val="75000"/>
                  </a:schemeClr>
                </a:solidFill>
                <a:latin typeface="Cavolini" charset="0"/>
                <a:ea typeface="Calibri" pitchFamily="34" charset="0"/>
                <a:cs typeface="Cavolini" charset="0"/>
              </a:rPr>
              <a:t>-Έπαινο στον αθόρυβο της ομάδας</a:t>
            </a:r>
            <a:endParaRPr lang="el-GR" sz="1600" b="1" dirty="0" smtClean="0">
              <a:solidFill>
                <a:schemeClr val="accent1">
                  <a:lumMod val="75000"/>
                </a:schemeClr>
              </a:solidFill>
              <a:latin typeface="Cavolini" charset="0"/>
              <a:cs typeface="Cavolini" charset="0"/>
            </a:endParaRPr>
          </a:p>
          <a:p>
            <a:pPr lvl="0" defTabSz="914400" eaLnBrk="0" fontAlgn="base" hangingPunct="0">
              <a:spcBef>
                <a:spcPct val="0"/>
              </a:spcBef>
              <a:spcAft>
                <a:spcPct val="0"/>
              </a:spcAft>
              <a:tabLst>
                <a:tab pos="266700" algn="l"/>
              </a:tabLst>
            </a:pPr>
            <a:r>
              <a:rPr lang="el-GR" sz="1600" b="1" dirty="0" smtClean="0">
                <a:solidFill>
                  <a:schemeClr val="accent1">
                    <a:lumMod val="75000"/>
                  </a:schemeClr>
                </a:solidFill>
                <a:latin typeface="Cavolini" charset="0"/>
                <a:ea typeface="Calibri" pitchFamily="34" charset="0"/>
                <a:cs typeface="Cavolini" charset="0"/>
              </a:rPr>
              <a:t>Κόκκινη κάρτα    ΦΩΤΟΓΡΑΦΙΑ</a:t>
            </a:r>
          </a:p>
          <a:p>
            <a:pPr lvl="0" defTabSz="914400" eaLnBrk="0" fontAlgn="base" hangingPunct="0">
              <a:spcBef>
                <a:spcPct val="0"/>
              </a:spcBef>
              <a:spcAft>
                <a:spcPct val="0"/>
              </a:spcAft>
              <a:tabLst>
                <a:tab pos="266700" algn="l"/>
              </a:tabLst>
            </a:pPr>
            <a:endParaRPr lang="el-GR" sz="1600" b="1" dirty="0" smtClean="0">
              <a:solidFill>
                <a:schemeClr val="accent1">
                  <a:lumMod val="75000"/>
                </a:schemeClr>
              </a:solidFill>
              <a:latin typeface="Cavolini" charset="0"/>
              <a:cs typeface="Cavolini" charset="0"/>
            </a:endParaRPr>
          </a:p>
          <a:p>
            <a:pPr lvl="0" defTabSz="914400" eaLnBrk="0" fontAlgn="base" hangingPunct="0">
              <a:spcBef>
                <a:spcPct val="0"/>
              </a:spcBef>
              <a:spcAft>
                <a:spcPct val="0"/>
              </a:spcAft>
              <a:tabLst>
                <a:tab pos="266700" algn="l"/>
              </a:tabLst>
            </a:pPr>
            <a:r>
              <a:rPr lang="el-GR" sz="1600" b="1" dirty="0" smtClean="0">
                <a:solidFill>
                  <a:schemeClr val="accent1">
                    <a:lumMod val="75000"/>
                  </a:schemeClr>
                </a:solidFill>
                <a:latin typeface="Cavolini" charset="0"/>
                <a:ea typeface="Calibri" pitchFamily="34" charset="0"/>
                <a:cs typeface="Cavolini" charset="0"/>
              </a:rPr>
              <a:t>Έχει συμφωνηθεί ότι συγκεκριμένες άπρεπες συμπεριφορές έχουν ποινή την κόκκινη κάρτα.</a:t>
            </a:r>
            <a:endParaRPr lang="el-GR" sz="1600" b="1" dirty="0" smtClean="0">
              <a:solidFill>
                <a:schemeClr val="accent1">
                  <a:lumMod val="75000"/>
                </a:schemeClr>
              </a:solidFill>
              <a:latin typeface="Cavolini" charset="0"/>
              <a:cs typeface="Cavolini" charset="0"/>
            </a:endParaRPr>
          </a:p>
          <a:p>
            <a:pPr lvl="0" defTabSz="914400" eaLnBrk="0" fontAlgn="base" hangingPunct="0">
              <a:spcBef>
                <a:spcPct val="0"/>
              </a:spcBef>
              <a:spcAft>
                <a:spcPct val="0"/>
              </a:spcAft>
              <a:tabLst>
                <a:tab pos="266700" algn="l"/>
              </a:tabLst>
            </a:pPr>
            <a:r>
              <a:rPr lang="el-GR" sz="1600" b="1" dirty="0" smtClean="0">
                <a:solidFill>
                  <a:schemeClr val="accent1">
                    <a:lumMod val="75000"/>
                  </a:schemeClr>
                </a:solidFill>
                <a:latin typeface="Cavolini" charset="0"/>
                <a:ea typeface="Calibri" pitchFamily="34" charset="0"/>
                <a:cs typeface="Cavolini" charset="0"/>
              </a:rPr>
              <a:t>Στις 5 κόκκινες κάρτες ο μαθητής/</a:t>
            </a:r>
            <a:r>
              <a:rPr lang="el-GR" sz="1600" b="1" dirty="0" err="1" smtClean="0">
                <a:solidFill>
                  <a:schemeClr val="accent1">
                    <a:lumMod val="75000"/>
                  </a:schemeClr>
                </a:solidFill>
                <a:latin typeface="Cavolini" charset="0"/>
                <a:ea typeface="Calibri" pitchFamily="34" charset="0"/>
                <a:cs typeface="Cavolini" charset="0"/>
              </a:rPr>
              <a:t>τρια</a:t>
            </a:r>
            <a:r>
              <a:rPr lang="el-GR" sz="1600" b="1" dirty="0" smtClean="0">
                <a:solidFill>
                  <a:schemeClr val="accent1">
                    <a:lumMod val="75000"/>
                  </a:schemeClr>
                </a:solidFill>
                <a:latin typeface="Cavolini" charset="0"/>
                <a:ea typeface="Calibri" pitchFamily="34" charset="0"/>
                <a:cs typeface="Cavolini" charset="0"/>
              </a:rPr>
              <a:t> πηγαίνει στο θρανίο «στοχασμού» και γράφει έναν τρόπο που θα μπορούσε να τον βοηθήσει να διορθώσει την συμπεριφορά του και να ενισχύσει την βούληση του να το κάνει.</a:t>
            </a:r>
            <a:endParaRPr lang="el-GR" sz="1600" b="1" dirty="0" smtClean="0">
              <a:solidFill>
                <a:schemeClr val="accent1">
                  <a:lumMod val="75000"/>
                </a:schemeClr>
              </a:solidFill>
              <a:latin typeface="Cavolini" charset="0"/>
              <a:cs typeface="Cavolini" charset="0"/>
            </a:endParaRPr>
          </a:p>
        </p:txBody>
      </p:sp>
      <p:sp>
        <p:nvSpPr>
          <p:cNvPr id="60418" name="Rectangle 2"/>
          <p:cNvSpPr>
            <a:spLocks noChangeArrowheads="1"/>
          </p:cNvSpPr>
          <p:nvPr/>
        </p:nvSpPr>
        <p:spPr bwMode="auto">
          <a:xfrm>
            <a:off x="4876800" y="2971800"/>
            <a:ext cx="4876800" cy="37548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Αν ο μαθητής/</a:t>
            </a:r>
            <a:r>
              <a:rPr kumimoji="0" lang="el-GR" sz="1400" b="1" i="0" u="none" strike="noStrike" cap="none" normalizeH="0" baseline="0" dirty="0" err="1" smtClean="0">
                <a:ln>
                  <a:noFill/>
                </a:ln>
                <a:solidFill>
                  <a:schemeClr val="accent1">
                    <a:lumMod val="75000"/>
                  </a:schemeClr>
                </a:solidFill>
                <a:effectLst/>
                <a:latin typeface="Cavolini" charset="0"/>
                <a:ea typeface="Calibri" pitchFamily="34" charset="0"/>
                <a:cs typeface="Cavolini" charset="0"/>
              </a:rPr>
              <a:t>τρια</a:t>
            </a:r>
            <a:r>
              <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 δυσκολεύεται ή δεν βρίσκει  λύση μόνος ζητά την βοήθεια της ολομέλειας.</a:t>
            </a:r>
            <a:endParaRPr kumimoji="0" lang="el-GR" sz="1400" b="1" i="0" u="none" strike="noStrike" cap="none" normalizeH="0" baseline="0" dirty="0" smtClean="0">
              <a:ln>
                <a:noFill/>
              </a:ln>
              <a:solidFill>
                <a:schemeClr val="accent1">
                  <a:lumMod val="75000"/>
                </a:schemeClr>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Συμφωνείται με τον καθηγητή «η ώρα της περίσκεψης» και σε άμεσο </a:t>
            </a:r>
            <a:r>
              <a:rPr kumimoji="0" lang="el-GR" sz="1400" b="1" i="0" u="sng" strike="noStrike" cap="none" normalizeH="0" baseline="0" dirty="0" smtClean="0">
                <a:ln>
                  <a:noFill/>
                </a:ln>
                <a:solidFill>
                  <a:schemeClr val="accent1">
                    <a:lumMod val="75000"/>
                  </a:schemeClr>
                </a:solidFill>
                <a:effectLst/>
                <a:latin typeface="Cavolini" charset="0"/>
                <a:ea typeface="Calibri" pitchFamily="34" charset="0"/>
                <a:cs typeface="Cavolini" charset="0"/>
              </a:rPr>
              <a:t>χρόνο αφιερώνεται η ώρα για τον Λόγο και τον Αντίλογο.</a:t>
            </a:r>
            <a:endParaRPr kumimoji="0" lang="el-GR" sz="1400" b="1" i="0" u="sng" strike="noStrike" cap="none" normalizeH="0" baseline="0" dirty="0" smtClean="0">
              <a:ln>
                <a:noFill/>
              </a:ln>
              <a:solidFill>
                <a:schemeClr val="accent1">
                  <a:lumMod val="75000"/>
                </a:schemeClr>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Οι μαθητές δεξιά και αριστερά όρθιοι σε δύο σειρές λένε αυτό που προτείνουν.</a:t>
            </a:r>
            <a:endParaRPr kumimoji="0" lang="el-GR" sz="1400" b="1" i="0" u="none" strike="noStrike" cap="none" normalizeH="0" baseline="0" dirty="0" smtClean="0">
              <a:ln>
                <a:noFill/>
              </a:ln>
              <a:solidFill>
                <a:schemeClr val="accent1">
                  <a:lumMod val="75000"/>
                </a:schemeClr>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Π.χ. συμμετοχή στην ομάδα  ΛΟΓΟΣ</a:t>
            </a:r>
            <a:endParaRPr kumimoji="0" lang="el-GR" sz="1400" b="1" i="0" u="none" strike="noStrike" cap="none" normalizeH="0" baseline="0" dirty="0" smtClean="0">
              <a:ln>
                <a:noFill/>
              </a:ln>
              <a:solidFill>
                <a:schemeClr val="accent1">
                  <a:lumMod val="75000"/>
                </a:schemeClr>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Να δουλεύεις μόνος σου ΑΝΤΙΛΟΓΟΣ</a:t>
            </a:r>
            <a:endParaRPr kumimoji="0" lang="el-GR" sz="1400" b="1" i="0" u="none" strike="noStrike" cap="none" normalizeH="0" baseline="0" dirty="0" smtClean="0">
              <a:ln>
                <a:noFill/>
              </a:ln>
              <a:solidFill>
                <a:schemeClr val="accent1">
                  <a:lumMod val="75000"/>
                </a:schemeClr>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Το να μιλάς συνέχεια δυσκολεύει τους άλλους να ακούσουν.  ΛΟΓΟΣ</a:t>
            </a:r>
            <a:endParaRPr kumimoji="0" lang="el-GR" sz="1400" b="1" i="0" u="none" strike="noStrike" cap="none" normalizeH="0" baseline="0" dirty="0" smtClean="0">
              <a:ln>
                <a:noFill/>
              </a:ln>
              <a:solidFill>
                <a:schemeClr val="accent1">
                  <a:lumMod val="75000"/>
                </a:schemeClr>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Τραγούδα ή μίλα μόνος σου, δεν σε νοιάζει τι λέει ο άλλος   ΑΝΤΙΛΟΓΟΣ  </a:t>
            </a:r>
            <a:endParaRPr kumimoji="0" lang="el-GR" sz="1400" b="1" i="0" u="none" strike="noStrike" cap="none" normalizeH="0" baseline="0" dirty="0" smtClean="0">
              <a:ln>
                <a:noFill/>
              </a:ln>
              <a:solidFill>
                <a:schemeClr val="accent1">
                  <a:lumMod val="75000"/>
                </a:schemeClr>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Αυτό βοηθά τον μαθητή να βρει τη λύση μόνος του να την συζητήσει με τους συμμαθητές του και να δει τα οφέλη και το κόστος της όποιας λύσης διαλέξει.</a:t>
            </a:r>
            <a:endParaRPr kumimoji="0" lang="el-GR" sz="1400" b="1" i="0" u="none" strike="noStrike" cap="none" normalizeH="0" baseline="0" dirty="0" smtClean="0">
              <a:ln>
                <a:noFill/>
              </a:ln>
              <a:solidFill>
                <a:schemeClr val="accent1">
                  <a:lumMod val="75000"/>
                </a:schemeClr>
              </a:solidFill>
              <a:effectLst/>
              <a:latin typeface="Cavolini" charset="0"/>
              <a:cs typeface="Cavolini" charset="0"/>
            </a:endParaRPr>
          </a:p>
        </p:txBody>
      </p:sp>
      <p:pic>
        <p:nvPicPr>
          <p:cNvPr id="20481" name="Picture 1" descr="C:\Users\User\Downloads\428252575_1035960480817801_2283888536722083378_n.jpg"/>
          <p:cNvPicPr>
            <a:picLocks noChangeAspect="1" noChangeArrowheads="1"/>
          </p:cNvPicPr>
          <p:nvPr/>
        </p:nvPicPr>
        <p:blipFill>
          <a:blip r:embed="rId2" cstate="print"/>
          <a:srcRect/>
          <a:stretch>
            <a:fillRect/>
          </a:stretch>
        </p:blipFill>
        <p:spPr bwMode="auto">
          <a:xfrm>
            <a:off x="7924800" y="152400"/>
            <a:ext cx="4114800" cy="2783264"/>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υποσέλιδου"/>
          <p:cNvSpPr>
            <a:spLocks noGrp="1"/>
          </p:cNvSpPr>
          <p:nvPr>
            <p:ph type="ftr" sz="quarter" idx="11"/>
          </p:nvPr>
        </p:nvSpPr>
        <p:spPr/>
        <p:txBody>
          <a:bodyPr/>
          <a:lstStyle/>
          <a:p>
            <a:r>
              <a:rPr lang="en-US" smtClean="0"/>
              <a:t>Copyright 2009</a:t>
            </a:r>
            <a:endParaRPr lang="en-US" dirty="0"/>
          </a:p>
        </p:txBody>
      </p:sp>
      <p:sp>
        <p:nvSpPr>
          <p:cNvPr id="7" name="6 - TextBox"/>
          <p:cNvSpPr txBox="1"/>
          <p:nvPr/>
        </p:nvSpPr>
        <p:spPr>
          <a:xfrm>
            <a:off x="228600" y="1066800"/>
            <a:ext cx="914400" cy="914400"/>
          </a:xfrm>
          <a:prstGeom prst="rect">
            <a:avLst/>
          </a:prstGeom>
        </p:spPr>
        <p:txBody>
          <a:bodyPr vert="horz" wrap="none" lIns="91440" tIns="45720" rIns="91440" bIns="45720" rtlCol="0" anchor="ctr">
            <a:noAutofit/>
          </a:bodyPr>
          <a:lstStyle/>
          <a:p>
            <a:pPr defTabSz="914400">
              <a:spcBef>
                <a:spcPct val="0"/>
              </a:spcBef>
            </a:pPr>
            <a:endParaRPr lang="el-GR" sz="1600" b="1" dirty="0" smtClean="0">
              <a:solidFill>
                <a:schemeClr val="accent2">
                  <a:lumMod val="75000"/>
                </a:schemeClr>
              </a:solidFill>
              <a:latin typeface="Cavolini" charset="0"/>
              <a:ea typeface="+mj-ea"/>
              <a:cs typeface="Cavolini" charset="0"/>
            </a:endParaRPr>
          </a:p>
          <a:p>
            <a:pPr defTabSz="914400">
              <a:spcBef>
                <a:spcPct val="0"/>
              </a:spcBef>
            </a:pPr>
            <a:endParaRPr lang="el-GR" sz="1600" b="1" noProof="0" dirty="0" smtClean="0">
              <a:solidFill>
                <a:schemeClr val="accent2">
                  <a:lumMod val="75000"/>
                </a:schemeClr>
              </a:solidFill>
              <a:latin typeface="Cavolini" charset="0"/>
              <a:ea typeface="+mj-ea"/>
              <a:cs typeface="Cavolini" charset="0"/>
            </a:endParaRPr>
          </a:p>
        </p:txBody>
      </p:sp>
      <p:sp>
        <p:nvSpPr>
          <p:cNvPr id="6" name="5 - TextBox"/>
          <p:cNvSpPr txBox="1"/>
          <p:nvPr/>
        </p:nvSpPr>
        <p:spPr>
          <a:xfrm>
            <a:off x="457200" y="30480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61441" name="Rectangle 1"/>
          <p:cNvSpPr>
            <a:spLocks noChangeArrowheads="1"/>
          </p:cNvSpPr>
          <p:nvPr/>
        </p:nvSpPr>
        <p:spPr bwMode="auto">
          <a:xfrm>
            <a:off x="381000" y="-322654"/>
            <a:ext cx="8077200"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1" defTabSz="914400" fontAlgn="base">
              <a:spcBef>
                <a:spcPct val="0"/>
              </a:spcBef>
              <a:spcAft>
                <a:spcPct val="0"/>
              </a:spcAft>
              <a:buFontTx/>
              <a:buChar char="•"/>
              <a:tabLst>
                <a:tab pos="269875" algn="l"/>
              </a:tabLst>
            </a:pPr>
            <a:endParaRPr kumimoji="0" lang="el-GR" sz="1600" b="1" i="0" u="none" strike="noStrike" cap="none" normalizeH="0" baseline="0" dirty="0" smtClean="0">
              <a:ln>
                <a:noFill/>
              </a:ln>
              <a:solidFill>
                <a:srgbClr val="C00000"/>
              </a:solidFill>
              <a:effectLst/>
              <a:latin typeface="Cavolini" charset="0"/>
              <a:ea typeface="Calibri" pitchFamily="34" charset="0"/>
              <a:cs typeface="Cavolini" charset="0"/>
            </a:endParaRPr>
          </a:p>
          <a:p>
            <a:pPr lvl="1" defTabSz="914400" fontAlgn="base">
              <a:spcBef>
                <a:spcPct val="0"/>
              </a:spcBef>
              <a:spcAft>
                <a:spcPct val="0"/>
              </a:spcAft>
              <a:tabLst>
                <a:tab pos="269875" algn="l"/>
              </a:tabLst>
            </a:pPr>
            <a:endParaRPr lang="el-GR" sz="1600" b="1" u="sng" dirty="0" smtClean="0">
              <a:solidFill>
                <a:srgbClr val="C00000"/>
              </a:solidFill>
              <a:latin typeface="Cavolini" charset="0"/>
              <a:ea typeface="Calibri" pitchFamily="34" charset="0"/>
              <a:cs typeface="Cavolini" charset="0"/>
            </a:endParaRPr>
          </a:p>
          <a:p>
            <a:pPr lvl="1" defTabSz="914400" fontAlgn="base">
              <a:spcBef>
                <a:spcPct val="0"/>
              </a:spcBef>
              <a:spcAft>
                <a:spcPct val="0"/>
              </a:spcAft>
              <a:tabLst>
                <a:tab pos="269875" algn="l"/>
              </a:tabLst>
            </a:pPr>
            <a:endParaRPr lang="el-GR" sz="1600" b="1" u="sng" dirty="0" smtClean="0">
              <a:solidFill>
                <a:srgbClr val="C00000"/>
              </a:solidFill>
              <a:latin typeface="Cavolini" charset="0"/>
              <a:ea typeface="Calibri" pitchFamily="34" charset="0"/>
              <a:cs typeface="Cavolini" charset="0"/>
            </a:endParaRPr>
          </a:p>
          <a:p>
            <a:pPr lvl="1" defTabSz="914400" fontAlgn="base">
              <a:spcBef>
                <a:spcPct val="0"/>
              </a:spcBef>
              <a:spcAft>
                <a:spcPct val="0"/>
              </a:spcAft>
              <a:tabLst>
                <a:tab pos="269875" algn="l"/>
              </a:tabLst>
            </a:pPr>
            <a:endParaRPr lang="el-GR" sz="1600" b="1" u="sng" dirty="0" smtClean="0">
              <a:solidFill>
                <a:srgbClr val="C00000"/>
              </a:solidFill>
              <a:latin typeface="Cavolini" charset="0"/>
              <a:ea typeface="Calibri" pitchFamily="34" charset="0"/>
              <a:cs typeface="Cavolini" charset="0"/>
            </a:endParaRPr>
          </a:p>
          <a:p>
            <a:pPr lvl="1" defTabSz="914400" fontAlgn="base">
              <a:spcBef>
                <a:spcPct val="0"/>
              </a:spcBef>
              <a:spcAft>
                <a:spcPct val="0"/>
              </a:spcAft>
              <a:tabLst>
                <a:tab pos="269875" algn="l"/>
              </a:tabLst>
            </a:pPr>
            <a:r>
              <a:rPr lang="el-GR" sz="1600" b="1" u="sng" dirty="0" smtClean="0">
                <a:solidFill>
                  <a:srgbClr val="C00000"/>
                </a:solidFill>
                <a:latin typeface="Cavolini" charset="0"/>
                <a:ea typeface="Calibri" pitchFamily="34" charset="0"/>
                <a:cs typeface="Cavolini" charset="0"/>
              </a:rPr>
              <a:t>ΕΠΙΒΡΑΒΕΥΣΗ</a:t>
            </a:r>
          </a:p>
          <a:p>
            <a:pPr lvl="1" defTabSz="914400" fontAlgn="base">
              <a:spcBef>
                <a:spcPct val="0"/>
              </a:spcBef>
              <a:spcAft>
                <a:spcPct val="0"/>
              </a:spcAft>
              <a:tabLst>
                <a:tab pos="269875" algn="l"/>
              </a:tabLst>
            </a:pPr>
            <a:endParaRPr lang="el-GR" sz="1600" b="1" u="sng" dirty="0" smtClean="0">
              <a:solidFill>
                <a:srgbClr val="C00000"/>
              </a:solidFill>
              <a:latin typeface="Cavolini" charset="0"/>
              <a:ea typeface="Calibri" pitchFamily="34" charset="0"/>
              <a:cs typeface="Cavolini" charset="0"/>
            </a:endParaRPr>
          </a:p>
          <a:p>
            <a:pPr lvl="1" defTabSz="914400" fontAlgn="base">
              <a:spcBef>
                <a:spcPct val="0"/>
              </a:spcBef>
              <a:spcAft>
                <a:spcPct val="0"/>
              </a:spcAft>
              <a:buFontTx/>
              <a:buChar char="•"/>
              <a:tabLst>
                <a:tab pos="269875" algn="l"/>
              </a:tabLst>
            </a:pPr>
            <a:r>
              <a:rPr kumimoji="0" lang="el-GR" sz="1600" b="1" i="0" u="none" strike="noStrike" cap="none" normalizeH="0" baseline="0" dirty="0" smtClean="0">
                <a:ln>
                  <a:noFill/>
                </a:ln>
                <a:solidFill>
                  <a:srgbClr val="C00000"/>
                </a:solidFill>
                <a:effectLst/>
                <a:latin typeface="Cavolini" charset="0"/>
                <a:ea typeface="Calibri" pitchFamily="34" charset="0"/>
                <a:cs typeface="Cavolini" charset="0"/>
              </a:rPr>
              <a:t>Υλικός    Έπαινος </a:t>
            </a:r>
          </a:p>
          <a:p>
            <a:pPr lvl="1" defTabSz="914400" fontAlgn="base">
              <a:spcBef>
                <a:spcPct val="0"/>
              </a:spcBef>
              <a:spcAft>
                <a:spcPct val="0"/>
              </a:spcAft>
              <a:tabLst>
                <a:tab pos="269875" algn="l"/>
              </a:tabLst>
            </a:pPr>
            <a:endParaRPr kumimoji="0" lang="el-GR" sz="1600" b="0" i="0" u="none" strike="noStrike" cap="none" normalizeH="0" baseline="0" dirty="0" smtClean="0">
              <a:ln>
                <a:noFill/>
              </a:ln>
              <a:solidFill>
                <a:srgbClr val="C00000"/>
              </a:solidFill>
              <a:effectLst/>
              <a:latin typeface="Cavolini" charset="0"/>
              <a:cs typeface="Cavolini" charset="0"/>
            </a:endParaRPr>
          </a:p>
          <a:p>
            <a:pPr lvl="1" defTabSz="914400" fontAlgn="base">
              <a:spcBef>
                <a:spcPct val="0"/>
              </a:spcBef>
              <a:spcAft>
                <a:spcPct val="0"/>
              </a:spcAft>
              <a:tabLst>
                <a:tab pos="269875" algn="l"/>
              </a:tabLst>
            </a:pPr>
            <a:r>
              <a:rPr kumimoji="0" lang="el-GR" sz="1600" b="1" i="0" u="none" strike="noStrike" cap="none" normalizeH="0" baseline="0" dirty="0" smtClean="0">
                <a:ln>
                  <a:noFill/>
                </a:ln>
                <a:solidFill>
                  <a:srgbClr val="C00000"/>
                </a:solidFill>
                <a:effectLst/>
                <a:latin typeface="Cavolini" charset="0"/>
                <a:cs typeface="Cavolini" charset="0"/>
              </a:rPr>
              <a:t>Δίνεται η</a:t>
            </a:r>
            <a:r>
              <a:rPr kumimoji="0" lang="el-GR" sz="1600" b="1" i="0" u="none" strike="noStrike" cap="none" normalizeH="0" dirty="0" smtClean="0">
                <a:ln>
                  <a:noFill/>
                </a:ln>
                <a:solidFill>
                  <a:srgbClr val="C00000"/>
                </a:solidFill>
                <a:effectLst/>
                <a:latin typeface="Cavolini" charset="0"/>
                <a:cs typeface="Cavolini" charset="0"/>
              </a:rPr>
              <a:t> δυνατότητα ο μαθητής/</a:t>
            </a:r>
            <a:r>
              <a:rPr kumimoji="0" lang="el-GR" sz="1600" b="1" i="0" u="none" strike="noStrike" cap="none" normalizeH="0" dirty="0" err="1" smtClean="0">
                <a:ln>
                  <a:noFill/>
                </a:ln>
                <a:solidFill>
                  <a:srgbClr val="C00000"/>
                </a:solidFill>
                <a:effectLst/>
                <a:latin typeface="Cavolini" charset="0"/>
                <a:cs typeface="Cavolini" charset="0"/>
              </a:rPr>
              <a:t>τρια</a:t>
            </a:r>
            <a:r>
              <a:rPr kumimoji="0" lang="el-GR" sz="1600" b="1" i="0" u="none" strike="noStrike" cap="none" normalizeH="0" dirty="0" smtClean="0">
                <a:ln>
                  <a:noFill/>
                </a:ln>
                <a:solidFill>
                  <a:srgbClr val="C00000"/>
                </a:solidFill>
                <a:effectLst/>
                <a:latin typeface="Cavolini" charset="0"/>
                <a:cs typeface="Cavolini" charset="0"/>
              </a:rPr>
              <a:t> που κέρδισε τον έπαινο να:</a:t>
            </a:r>
          </a:p>
          <a:p>
            <a:pPr lvl="1" defTabSz="914400" fontAlgn="base">
              <a:spcBef>
                <a:spcPct val="0"/>
              </a:spcBef>
              <a:spcAft>
                <a:spcPct val="0"/>
              </a:spcAft>
              <a:tabLst>
                <a:tab pos="269875" algn="l"/>
              </a:tabLst>
            </a:pPr>
            <a:r>
              <a:rPr kumimoji="0" lang="el-GR" sz="1600" b="1" i="0" u="none" strike="noStrike" cap="none" normalizeH="0" dirty="0" smtClean="0">
                <a:ln>
                  <a:noFill/>
                </a:ln>
                <a:solidFill>
                  <a:srgbClr val="C00000"/>
                </a:solidFill>
                <a:effectLst/>
                <a:latin typeface="Cavolini" charset="0"/>
                <a:cs typeface="Cavolini" charset="0"/>
              </a:rPr>
              <a:t> </a:t>
            </a:r>
            <a:endParaRPr kumimoji="0" lang="el-GR" sz="1600" b="1" i="0" u="none" strike="noStrike" cap="none" normalizeH="0" baseline="0" dirty="0" smtClean="0">
              <a:ln>
                <a:noFill/>
              </a:ln>
              <a:solidFill>
                <a:srgbClr val="C00000"/>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Char char="•"/>
              <a:tabLst>
                <a:tab pos="269875" algn="l"/>
              </a:tabLst>
            </a:pPr>
            <a:r>
              <a:rPr kumimoji="0" lang="el-GR" sz="16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Πάει 1 ώρα στο μάθημα της γυμναστικής (κατόπιν συνεννόησης με τον εκπαιδευτικό) </a:t>
            </a:r>
          </a:p>
          <a:p>
            <a:pPr marL="0" marR="0" lvl="0" indent="0" algn="l" defTabSz="914400" rtl="0" eaLnBrk="0" fontAlgn="base" latinLnBrk="0" hangingPunct="0">
              <a:lnSpc>
                <a:spcPct val="100000"/>
              </a:lnSpc>
              <a:spcBef>
                <a:spcPct val="0"/>
              </a:spcBef>
              <a:spcAft>
                <a:spcPct val="0"/>
              </a:spcAft>
              <a:buClrTx/>
              <a:buSzTx/>
              <a:tabLst>
                <a:tab pos="269875" algn="l"/>
              </a:tabLst>
            </a:pPr>
            <a:endParaRPr kumimoji="0" lang="el-GR" sz="1600" b="1" i="0" u="none" strike="noStrike" cap="none" normalizeH="0" baseline="0" dirty="0" smtClean="0">
              <a:ln>
                <a:noFill/>
              </a:ln>
              <a:solidFill>
                <a:schemeClr val="accent1">
                  <a:lumMod val="75000"/>
                </a:schemeClr>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tab pos="269875" algn="l"/>
              </a:tabLst>
            </a:pPr>
            <a:r>
              <a:rPr kumimoji="0" lang="el-GR" sz="16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Να έχει όλη η τάξη 1 ώρα βιωματικά παιχνίδια (αντί για μάθημα)</a:t>
            </a:r>
            <a:endParaRPr kumimoji="0" lang="el-GR" sz="1600" b="1" i="0" u="none" strike="noStrike" cap="none" normalizeH="0" baseline="0" dirty="0" smtClean="0">
              <a:ln>
                <a:noFill/>
              </a:ln>
              <a:solidFill>
                <a:schemeClr val="accent1">
                  <a:lumMod val="75000"/>
                </a:schemeClr>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tab pos="269875" algn="l"/>
              </a:tabLst>
            </a:pPr>
            <a:r>
              <a:rPr kumimoji="0" lang="el-GR" sz="16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1 ώρα με το ζάρι των ιστοριών </a:t>
            </a:r>
            <a:r>
              <a:rPr kumimoji="0" lang="el-GR"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(ΔΙΕΥΚΡΙΝΙΣΗ)</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tab pos="269875" algn="l"/>
              </a:tabLst>
            </a:pPr>
            <a:endParaRPr kumimoji="0" lang="el-GR" b="1" i="0" u="none" strike="noStrike" cap="none" normalizeH="0" baseline="0" dirty="0" smtClean="0">
              <a:ln>
                <a:noFill/>
              </a:ln>
              <a:solidFill>
                <a:schemeClr val="accent1">
                  <a:lumMod val="75000"/>
                </a:schemeClr>
              </a:solidFill>
              <a:effectLst/>
              <a:latin typeface="Cavolini" charset="0"/>
              <a:cs typeface="Cavolini" charset="0"/>
            </a:endParaRPr>
          </a:p>
          <a:p>
            <a:pPr lvl="0" defTabSz="914400" eaLnBrk="0" fontAlgn="base" hangingPunct="0">
              <a:spcBef>
                <a:spcPct val="0"/>
              </a:spcBef>
              <a:spcAft>
                <a:spcPct val="0"/>
              </a:spcAft>
              <a:buFont typeface="Arial" pitchFamily="34" charset="0"/>
              <a:buChar char="•"/>
              <a:tabLst>
                <a:tab pos="269875" algn="l"/>
              </a:tabLst>
            </a:pPr>
            <a:r>
              <a:rPr kumimoji="0" lang="el-GR" sz="1600" b="1" i="0" u="none" strike="noStrike" cap="none" normalizeH="0" baseline="0" dirty="0" err="1" smtClean="0">
                <a:ln>
                  <a:noFill/>
                </a:ln>
                <a:solidFill>
                  <a:schemeClr val="accent1">
                    <a:lumMod val="75000"/>
                  </a:schemeClr>
                </a:solidFill>
                <a:effectLst/>
                <a:latin typeface="Cavolini" charset="0"/>
                <a:ea typeface="Calibri" pitchFamily="34" charset="0"/>
                <a:cs typeface="Cavolini" charset="0"/>
              </a:rPr>
              <a:t>Μικροδωράκια</a:t>
            </a:r>
            <a:r>
              <a:rPr kumimoji="0" lang="el-GR" sz="16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 ( </a:t>
            </a:r>
            <a:r>
              <a:rPr kumimoji="0" lang="el-GR" sz="1600" b="1" i="0" u="none" strike="noStrike" cap="none" normalizeH="0" baseline="0" dirty="0" err="1" smtClean="0">
                <a:ln>
                  <a:noFill/>
                </a:ln>
                <a:solidFill>
                  <a:schemeClr val="accent1">
                    <a:lumMod val="75000"/>
                  </a:schemeClr>
                </a:solidFill>
                <a:effectLst/>
                <a:latin typeface="Cavolini" charset="0"/>
                <a:ea typeface="Calibri" pitchFamily="34" charset="0"/>
                <a:cs typeface="Cavolini" charset="0"/>
              </a:rPr>
              <a:t>μπαντάνες</a:t>
            </a:r>
            <a:r>
              <a:rPr kumimoji="0" lang="el-GR" sz="16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 </a:t>
            </a:r>
            <a:r>
              <a:rPr kumimoji="0" lang="el-GR" sz="1600" b="1" i="0" u="none" strike="noStrike" cap="none" normalizeH="0" baseline="0" dirty="0" err="1" smtClean="0">
                <a:ln>
                  <a:noFill/>
                </a:ln>
                <a:solidFill>
                  <a:schemeClr val="accent1">
                    <a:lumMod val="75000"/>
                  </a:schemeClr>
                </a:solidFill>
                <a:effectLst/>
                <a:latin typeface="Cavolini" charset="0"/>
                <a:ea typeface="Calibri" pitchFamily="34" charset="0"/>
                <a:cs typeface="Cavolini" charset="0"/>
              </a:rPr>
              <a:t>σοκολατάκια</a:t>
            </a:r>
            <a:r>
              <a:rPr kumimoji="0" lang="el-GR" sz="16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 ,στυλό)</a:t>
            </a:r>
            <a:r>
              <a:rPr lang="el-GR" sz="1600" b="1" dirty="0" smtClean="0">
                <a:solidFill>
                  <a:schemeClr val="accent1">
                    <a:lumMod val="75000"/>
                  </a:schemeClr>
                </a:solidFill>
                <a:latin typeface="Cavolini" charset="0"/>
                <a:ea typeface="Calibri" pitchFamily="34" charset="0"/>
                <a:cs typeface="Cavolini" charset="0"/>
              </a:rPr>
              <a:t> (ΔΙΕΥΚΡΙΝΙΣΗ πότε πώς )</a:t>
            </a:r>
            <a:endParaRPr kumimoji="0" lang="el-GR" sz="16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endParaRPr>
          </a:p>
          <a:p>
            <a:pPr marL="0" marR="0" lvl="0" indent="0" algn="l" defTabSz="914400" rtl="0" eaLnBrk="0" fontAlgn="base" latinLnBrk="0" hangingPunct="0">
              <a:lnSpc>
                <a:spcPct val="100000"/>
              </a:lnSpc>
              <a:spcBef>
                <a:spcPct val="0"/>
              </a:spcBef>
              <a:spcAft>
                <a:spcPct val="0"/>
              </a:spcAft>
              <a:buClrTx/>
              <a:buSzTx/>
              <a:tabLst>
                <a:tab pos="269875" algn="l"/>
              </a:tabLst>
            </a:pPr>
            <a:endParaRPr kumimoji="0" lang="el-GR" sz="1600" b="1" i="0" u="none" strike="noStrike" cap="none" normalizeH="0" baseline="0" dirty="0" smtClean="0">
              <a:ln>
                <a:noFill/>
              </a:ln>
              <a:solidFill>
                <a:schemeClr val="accent1">
                  <a:lumMod val="75000"/>
                </a:schemeClr>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tab pos="269875" algn="l"/>
              </a:tabLst>
            </a:pPr>
            <a:r>
              <a:rPr kumimoji="0" lang="el-GR" sz="16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Σημείωση: Προτιμώ ο υλικός έπαινος, «το ευχαριστώ» που θα πω να το καρπωθεί όλο το τμήμα .</a:t>
            </a:r>
          </a:p>
          <a:p>
            <a:pPr marL="0" marR="0" lvl="0" indent="0" algn="l" defTabSz="914400" rtl="0" eaLnBrk="0" fontAlgn="base" latinLnBrk="0" hangingPunct="0">
              <a:lnSpc>
                <a:spcPct val="100000"/>
              </a:lnSpc>
              <a:spcBef>
                <a:spcPct val="0"/>
              </a:spcBef>
              <a:spcAft>
                <a:spcPct val="0"/>
              </a:spcAft>
              <a:buClrTx/>
              <a:buSzTx/>
              <a:buFontTx/>
              <a:buNone/>
              <a:tabLst>
                <a:tab pos="269875" algn="l"/>
              </a:tabLst>
            </a:pPr>
            <a:endParaRPr kumimoji="0" lang="el-GR" sz="1600" b="1" i="0" u="none" strike="noStrike" cap="none" normalizeH="0" baseline="0" dirty="0" smtClean="0">
              <a:ln>
                <a:noFill/>
              </a:ln>
              <a:solidFill>
                <a:schemeClr val="accent1">
                  <a:lumMod val="75000"/>
                </a:schemeClr>
              </a:solidFill>
              <a:effectLst/>
              <a:latin typeface="Cavolini"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tab pos="269875" algn="l"/>
              </a:tabLst>
            </a:pPr>
            <a:r>
              <a:rPr kumimoji="0" lang="el-GR" sz="16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 </a:t>
            </a:r>
            <a:r>
              <a:rPr lang="el-GR" sz="1600" b="1" dirty="0" smtClean="0">
                <a:solidFill>
                  <a:schemeClr val="accent1">
                    <a:lumMod val="75000"/>
                  </a:schemeClr>
                </a:solidFill>
                <a:latin typeface="Cavolini" charset="0"/>
                <a:ea typeface="Calibri" pitchFamily="34" charset="0"/>
                <a:cs typeface="Cavolini" charset="0"/>
              </a:rPr>
              <a:t>Ο</a:t>
            </a:r>
            <a:r>
              <a:rPr kumimoji="0" lang="el-GR" sz="1600" b="1" i="0" u="none" strike="noStrike" cap="none" normalizeH="0" baseline="0" dirty="0" smtClean="0">
                <a:ln>
                  <a:noFill/>
                </a:ln>
                <a:solidFill>
                  <a:schemeClr val="accent1">
                    <a:lumMod val="75000"/>
                  </a:schemeClr>
                </a:solidFill>
                <a:effectLst/>
                <a:latin typeface="Cavolini" charset="0"/>
                <a:ea typeface="Calibri" pitchFamily="34" charset="0"/>
                <a:cs typeface="Cavolini" charset="0"/>
              </a:rPr>
              <a:t> προφορικός έπαινος  δίνεται προσωπικά</a:t>
            </a:r>
          </a:p>
        </p:txBody>
      </p:sp>
      <p:pic>
        <p:nvPicPr>
          <p:cNvPr id="19457" name="Picture 1" descr="C:\Users\User\Downloads\421687592_277436285200260_3730575819761628356_n.jpg"/>
          <p:cNvPicPr>
            <a:picLocks noChangeAspect="1" noChangeArrowheads="1"/>
          </p:cNvPicPr>
          <p:nvPr/>
        </p:nvPicPr>
        <p:blipFill>
          <a:blip r:embed="rId2" cstate="print"/>
          <a:srcRect/>
          <a:stretch>
            <a:fillRect/>
          </a:stretch>
        </p:blipFill>
        <p:spPr bwMode="auto">
          <a:xfrm rot="967678">
            <a:off x="8382000" y="2590800"/>
            <a:ext cx="2063261" cy="36576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xmlns="" id="{5D00EE77-2EEB-328D-1F38-1D5C8CC126CB}"/>
              </a:ext>
            </a:extLst>
          </p:cNvPr>
          <p:cNvGrpSpPr/>
          <p:nvPr/>
        </p:nvGrpSpPr>
        <p:grpSpPr>
          <a:xfrm>
            <a:off x="-152400" y="6400800"/>
            <a:ext cx="12496800" cy="457199"/>
            <a:chOff x="0" y="6286135"/>
            <a:chExt cx="12192000" cy="571865"/>
          </a:xfrm>
        </p:grpSpPr>
        <p:grpSp>
          <p:nvGrpSpPr>
            <p:cNvPr id="14" name="Group 13">
              <a:extLst>
                <a:ext uri="{FF2B5EF4-FFF2-40B4-BE49-F238E27FC236}">
                  <a16:creationId xmlns:a16="http://schemas.microsoft.com/office/drawing/2014/main" xmlns="" id="{7E226ECA-A418-EBCD-96C1-F810D9D5D8FA}"/>
                </a:ext>
              </a:extLst>
            </p:cNvPr>
            <p:cNvGrpSpPr/>
            <p:nvPr/>
          </p:nvGrpSpPr>
          <p:grpSpPr>
            <a:xfrm>
              <a:off x="0" y="6286135"/>
              <a:ext cx="12192000" cy="511474"/>
              <a:chOff x="0" y="6286135"/>
              <a:chExt cx="12192000" cy="511474"/>
            </a:xfrm>
          </p:grpSpPr>
          <p:sp>
            <p:nvSpPr>
              <p:cNvPr id="15" name="Rectangle 14">
                <a:extLst>
                  <a:ext uri="{FF2B5EF4-FFF2-40B4-BE49-F238E27FC236}">
                    <a16:creationId xmlns:a16="http://schemas.microsoft.com/office/drawing/2014/main" xmlns="" id="{57BEE225-8C82-FCF4-E5AF-A834D58EA466}"/>
                  </a:ext>
                </a:extLst>
              </p:cNvPr>
              <p:cNvSpPr/>
              <p:nvPr/>
            </p:nvSpPr>
            <p:spPr>
              <a:xfrm>
                <a:off x="0" y="6286135"/>
                <a:ext cx="12192000" cy="304800"/>
              </a:xfrm>
              <a:prstGeom prst="rect">
                <a:avLst/>
              </a:prstGeom>
              <a:gradFill>
                <a:gsLst>
                  <a:gs pos="0">
                    <a:schemeClr val="accent5">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6" name="Rectangle 15">
                <a:extLst>
                  <a:ext uri="{FF2B5EF4-FFF2-40B4-BE49-F238E27FC236}">
                    <a16:creationId xmlns:a16="http://schemas.microsoft.com/office/drawing/2014/main" xmlns="" id="{1C0BFF43-4069-95D3-F1DE-F7705FE89545}"/>
                  </a:ext>
                </a:extLst>
              </p:cNvPr>
              <p:cNvSpPr/>
              <p:nvPr/>
            </p:nvSpPr>
            <p:spPr>
              <a:xfrm>
                <a:off x="0" y="6337804"/>
                <a:ext cx="12192000" cy="304800"/>
              </a:xfrm>
              <a:prstGeom prst="rect">
                <a:avLst/>
              </a:prstGeom>
              <a:gradFill>
                <a:gsLst>
                  <a:gs pos="0">
                    <a:schemeClr val="accent1">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7" name="Rectangle 16">
                <a:extLst>
                  <a:ext uri="{FF2B5EF4-FFF2-40B4-BE49-F238E27FC236}">
                    <a16:creationId xmlns:a16="http://schemas.microsoft.com/office/drawing/2014/main" xmlns="" id="{CE3407B7-7CE6-6D28-4F4C-4B6070A91FCA}"/>
                  </a:ext>
                </a:extLst>
              </p:cNvPr>
              <p:cNvSpPr/>
              <p:nvPr/>
            </p:nvSpPr>
            <p:spPr>
              <a:xfrm>
                <a:off x="0" y="6389473"/>
                <a:ext cx="12192000" cy="304800"/>
              </a:xfrm>
              <a:prstGeom prst="rect">
                <a:avLst/>
              </a:prstGeom>
              <a:gradFill>
                <a:gsLst>
                  <a:gs pos="0">
                    <a:schemeClr val="accent3">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8" name="Rectangle 17">
                <a:extLst>
                  <a:ext uri="{FF2B5EF4-FFF2-40B4-BE49-F238E27FC236}">
                    <a16:creationId xmlns:a16="http://schemas.microsoft.com/office/drawing/2014/main" xmlns="" id="{E07838FB-A7C9-8978-0071-8CCB64854EB1}"/>
                  </a:ext>
                </a:extLst>
              </p:cNvPr>
              <p:cNvSpPr/>
              <p:nvPr/>
            </p:nvSpPr>
            <p:spPr>
              <a:xfrm>
                <a:off x="0" y="6441142"/>
                <a:ext cx="12192000" cy="304800"/>
              </a:xfrm>
              <a:prstGeom prst="rect">
                <a:avLst/>
              </a:prstGeom>
              <a:gradFill>
                <a:gsLst>
                  <a:gs pos="0">
                    <a:schemeClr val="accent6">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9" name="Rectangle 18">
                <a:extLst>
                  <a:ext uri="{FF2B5EF4-FFF2-40B4-BE49-F238E27FC236}">
                    <a16:creationId xmlns:a16="http://schemas.microsoft.com/office/drawing/2014/main" xmlns="" id="{A6A6DF22-8BA3-1E80-9EBE-F3E0D332C0E0}"/>
                  </a:ext>
                </a:extLst>
              </p:cNvPr>
              <p:cNvSpPr/>
              <p:nvPr/>
            </p:nvSpPr>
            <p:spPr>
              <a:xfrm>
                <a:off x="0" y="6492809"/>
                <a:ext cx="12192000" cy="304800"/>
              </a:xfrm>
              <a:prstGeom prst="rect">
                <a:avLst/>
              </a:prstGeom>
              <a:gradFill>
                <a:gsLst>
                  <a:gs pos="0">
                    <a:schemeClr val="accent4"/>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grpSp>
        <p:sp>
          <p:nvSpPr>
            <p:cNvPr id="21" name="Rectangle 20">
              <a:extLst>
                <a:ext uri="{FF2B5EF4-FFF2-40B4-BE49-F238E27FC236}">
                  <a16:creationId xmlns:a16="http://schemas.microsoft.com/office/drawing/2014/main" xmlns="" id="{46976E0D-5D92-FF9D-3799-791BCAC80DA6}"/>
                </a:ext>
              </a:extLst>
            </p:cNvPr>
            <p:cNvSpPr/>
            <p:nvPr/>
          </p:nvSpPr>
          <p:spPr>
            <a:xfrm>
              <a:off x="0" y="6553200"/>
              <a:ext cx="12192000" cy="304800"/>
            </a:xfrm>
            <a:prstGeom prst="rect">
              <a:avLst/>
            </a:prstGeom>
            <a:gradFill>
              <a:gsLst>
                <a:gs pos="0">
                  <a:schemeClr val="bg2">
                    <a:lumMod val="75000"/>
                  </a:schemeClr>
                </a:gs>
                <a:gs pos="89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grpSp>
      <p:sp>
        <p:nvSpPr>
          <p:cNvPr id="41" name="Title 40">
            <a:extLst>
              <a:ext uri="{FF2B5EF4-FFF2-40B4-BE49-F238E27FC236}">
                <a16:creationId xmlns:a16="http://schemas.microsoft.com/office/drawing/2014/main" xmlns="" id="{6EA62104-E320-A5D6-1F15-0EC32B9DD9F1}"/>
              </a:ext>
            </a:extLst>
          </p:cNvPr>
          <p:cNvSpPr>
            <a:spLocks noGrp="1"/>
          </p:cNvSpPr>
          <p:nvPr>
            <p:ph type="title"/>
          </p:nvPr>
        </p:nvSpPr>
        <p:spPr>
          <a:xfrm>
            <a:off x="304800" y="533400"/>
            <a:ext cx="10363200" cy="639763"/>
          </a:xfrm>
        </p:spPr>
        <p:txBody>
          <a:bodyPr/>
          <a:lstStyle/>
          <a:p>
            <a:r>
              <a:rPr lang="el-GR" sz="1600" dirty="0" smtClean="0">
                <a:solidFill>
                  <a:schemeClr val="accent2">
                    <a:lumMod val="75000"/>
                  </a:schemeClr>
                </a:solidFill>
              </a:rPr>
              <a:t>Μία ακόμη δράση που εντάξαμε στο ΠΡΟ.ΘΕ.ΣΥ στο πλαίσιο του μαθήματος της Κοινωνικής και Πολιτικής Αγωγής με την εκπαιδευτικό μας την κυρία Βασιλική </a:t>
            </a:r>
            <a:r>
              <a:rPr lang="el-GR" sz="1600" dirty="0" err="1" smtClean="0">
                <a:solidFill>
                  <a:schemeClr val="accent2">
                    <a:lumMod val="75000"/>
                  </a:schemeClr>
                </a:solidFill>
              </a:rPr>
              <a:t>Μπάκουλη</a:t>
            </a:r>
            <a:r>
              <a:rPr lang="el-GR" sz="1600" dirty="0" smtClean="0">
                <a:solidFill>
                  <a:schemeClr val="accent2">
                    <a:lumMod val="75000"/>
                  </a:schemeClr>
                </a:solidFill>
              </a:rPr>
              <a:t>, ήταν να κουβεντιάσουμε για την </a:t>
            </a:r>
            <a:r>
              <a:rPr lang="el-GR" sz="1600" dirty="0" err="1" smtClean="0">
                <a:solidFill>
                  <a:schemeClr val="accent2">
                    <a:lumMod val="75000"/>
                  </a:schemeClr>
                </a:solidFill>
              </a:rPr>
              <a:t>ενδοσχολική</a:t>
            </a:r>
            <a:r>
              <a:rPr lang="el-GR" sz="1600" dirty="0" smtClean="0">
                <a:solidFill>
                  <a:schemeClr val="accent2">
                    <a:lumMod val="75000"/>
                  </a:schemeClr>
                </a:solidFill>
              </a:rPr>
              <a:t> βία</a:t>
            </a:r>
            <a:r>
              <a:rPr lang="en-US" sz="1600" dirty="0" smtClean="0">
                <a:solidFill>
                  <a:schemeClr val="accent2">
                    <a:lumMod val="75000"/>
                  </a:schemeClr>
                </a:solidFill>
              </a:rPr>
              <a:t> </a:t>
            </a:r>
            <a:r>
              <a:rPr lang="el-GR" sz="1600" dirty="0" smtClean="0">
                <a:solidFill>
                  <a:schemeClr val="accent2">
                    <a:lumMod val="75000"/>
                  </a:schemeClr>
                </a:solidFill>
              </a:rPr>
              <a:t>και να φτιάξουμε αφίσες για το </a:t>
            </a:r>
            <a:r>
              <a:rPr lang="en-US" sz="1600" dirty="0" smtClean="0">
                <a:solidFill>
                  <a:schemeClr val="accent2">
                    <a:lumMod val="75000"/>
                  </a:schemeClr>
                </a:solidFill>
              </a:rPr>
              <a:t>bullying </a:t>
            </a:r>
            <a:r>
              <a:rPr lang="el-GR" sz="1600" dirty="0" smtClean="0">
                <a:solidFill>
                  <a:schemeClr val="accent2">
                    <a:lumMod val="75000"/>
                  </a:schemeClr>
                </a:solidFill>
              </a:rPr>
              <a:t>με την εφαρμογή </a:t>
            </a:r>
            <a:r>
              <a:rPr lang="en-US" sz="1600" dirty="0" err="1" smtClean="0">
                <a:solidFill>
                  <a:schemeClr val="accent2">
                    <a:lumMod val="75000"/>
                  </a:schemeClr>
                </a:solidFill>
              </a:rPr>
              <a:t>postermywall</a:t>
            </a:r>
            <a:r>
              <a:rPr lang="el-GR" sz="1600" dirty="0" smtClean="0">
                <a:solidFill>
                  <a:schemeClr val="accent2">
                    <a:lumMod val="75000"/>
                  </a:schemeClr>
                </a:solidFill>
              </a:rPr>
              <a:t>, μιλώντας πάλι για τον σεβασμό και την </a:t>
            </a:r>
            <a:r>
              <a:rPr lang="el-GR" sz="1600" dirty="0" err="1" smtClean="0">
                <a:solidFill>
                  <a:schemeClr val="accent2">
                    <a:lumMod val="75000"/>
                  </a:schemeClr>
                </a:solidFill>
              </a:rPr>
              <a:t>ενσυναίσθηση</a:t>
            </a:r>
            <a:endParaRPr lang="en-US" sz="1600" dirty="0">
              <a:solidFill>
                <a:schemeClr val="accent2">
                  <a:lumMod val="75000"/>
                </a:schemeClr>
              </a:solidFill>
            </a:endParaRPr>
          </a:p>
        </p:txBody>
      </p:sp>
      <p:sp>
        <p:nvSpPr>
          <p:cNvPr id="46" name="Text Placeholder 4">
            <a:extLst>
              <a:ext uri="{FF2B5EF4-FFF2-40B4-BE49-F238E27FC236}">
                <a16:creationId xmlns:a16="http://schemas.microsoft.com/office/drawing/2014/main" xmlns="" id="{16D9F448-8ACA-DBD0-CA63-33B2D6749E0F}"/>
              </a:ext>
            </a:extLst>
          </p:cNvPr>
          <p:cNvSpPr txBox="1">
            <a:spLocks/>
          </p:cNvSpPr>
          <p:nvPr/>
        </p:nvSpPr>
        <p:spPr>
          <a:xfrm>
            <a:off x="4267201" y="3086636"/>
            <a:ext cx="1157458" cy="457200"/>
          </a:xfrm>
          <a:prstGeom prst="rect">
            <a:avLst/>
          </a:prstGeom>
        </p:spPr>
        <p:txBody>
          <a:bodyPr vert="horz" lIns="91440" tIns="45720" rIns="91440" bIns="45720" rtlCol="0" anchor="ctr" anchorCtr="0">
            <a:normAutofit fontScale="85000" lnSpcReduction="20000"/>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b="1" dirty="0">
              <a:solidFill>
                <a:schemeClr val="accent4">
                  <a:lumMod val="75000"/>
                </a:schemeClr>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xmlns="" id="{BB21CB5D-209A-C3D3-CE78-2AC0DB34FFE9}"/>
              </a:ext>
            </a:extLst>
          </p:cNvPr>
          <p:cNvPicPr>
            <a:picLocks noChangeAspect="1"/>
          </p:cNvPicPr>
          <p:nvPr/>
        </p:nvPicPr>
        <p:blipFill>
          <a:blip r:embed="rId3" cstate="print"/>
          <a:stretch>
            <a:fillRect/>
          </a:stretch>
        </p:blipFill>
        <p:spPr>
          <a:xfrm flipH="1">
            <a:off x="12115671" y="1994728"/>
            <a:ext cx="3173574" cy="2183816"/>
          </a:xfrm>
          <a:prstGeom prst="rect">
            <a:avLst/>
          </a:prstGeom>
        </p:spPr>
      </p:pic>
      <p:sp>
        <p:nvSpPr>
          <p:cNvPr id="6" name="Text Placeholder 4">
            <a:extLst>
              <a:ext uri="{FF2B5EF4-FFF2-40B4-BE49-F238E27FC236}">
                <a16:creationId xmlns:a16="http://schemas.microsoft.com/office/drawing/2014/main" xmlns="" id="{2AA80A43-8DAF-BECB-CC66-7245DA467DA8}"/>
              </a:ext>
            </a:extLst>
          </p:cNvPr>
          <p:cNvSpPr txBox="1">
            <a:spLocks/>
          </p:cNvSpPr>
          <p:nvPr/>
        </p:nvSpPr>
        <p:spPr>
          <a:xfrm>
            <a:off x="4267200" y="3690883"/>
            <a:ext cx="3429000" cy="457200"/>
          </a:xfrm>
          <a:prstGeom prst="rect">
            <a:avLst/>
          </a:prstGeom>
        </p:spPr>
        <p:txBody>
          <a:bodyPr vert="horz" lIns="91440" tIns="45720" rIns="91440" bIns="45720" rtlCol="0" anchor="ctr" anchorCtr="0">
            <a:normAutofit fontScale="85000" lnSpcReduction="20000"/>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b="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dirty="0">
              <a:solidFill>
                <a:schemeClr val="accent4">
                  <a:lumMod val="75000"/>
                </a:schemeClr>
              </a:solidFill>
            </a:endParaRPr>
          </a:p>
        </p:txBody>
      </p:sp>
      <p:pic>
        <p:nvPicPr>
          <p:cNvPr id="2050" name="Picture 2" descr="C:\Users\User\AppData\Local\Microsoft\Windows\INetCache\IE\FE1E0XZH\unnamed[1].jpg"/>
          <p:cNvPicPr>
            <a:picLocks noChangeAspect="1" noChangeArrowheads="1"/>
          </p:cNvPicPr>
          <p:nvPr/>
        </p:nvPicPr>
        <p:blipFill>
          <a:blip r:embed="rId4" cstate="print"/>
          <a:srcRect/>
          <a:stretch>
            <a:fillRect/>
          </a:stretch>
        </p:blipFill>
        <p:spPr bwMode="auto">
          <a:xfrm>
            <a:off x="8991600" y="3962400"/>
            <a:ext cx="2857500" cy="2276475"/>
          </a:xfrm>
          <a:prstGeom prst="rect">
            <a:avLst/>
          </a:prstGeom>
          <a:noFill/>
        </p:spPr>
      </p:pic>
      <p:pic>
        <p:nvPicPr>
          <p:cNvPr id="7169" name="Picture 1" descr="C:\Users\User\Downloads\421061132_2137700333246599_6698802405537053204_n.jpg"/>
          <p:cNvPicPr>
            <a:picLocks noChangeAspect="1" noChangeArrowheads="1"/>
          </p:cNvPicPr>
          <p:nvPr/>
        </p:nvPicPr>
        <p:blipFill>
          <a:blip r:embed="rId5" cstate="print"/>
          <a:srcRect/>
          <a:stretch>
            <a:fillRect/>
          </a:stretch>
        </p:blipFill>
        <p:spPr bwMode="auto">
          <a:xfrm rot="21088069">
            <a:off x="446577" y="2030614"/>
            <a:ext cx="2000250" cy="4114800"/>
          </a:xfrm>
          <a:prstGeom prst="rect">
            <a:avLst/>
          </a:prstGeom>
          <a:noFill/>
        </p:spPr>
      </p:pic>
      <p:pic>
        <p:nvPicPr>
          <p:cNvPr id="7170" name="Picture 2" descr="C:\Users\User\Downloads\421130615_304057605612287_1184539456418043024_n.jpg"/>
          <p:cNvPicPr>
            <a:picLocks noChangeAspect="1" noChangeArrowheads="1"/>
          </p:cNvPicPr>
          <p:nvPr/>
        </p:nvPicPr>
        <p:blipFill>
          <a:blip r:embed="rId6" cstate="print"/>
          <a:srcRect/>
          <a:stretch>
            <a:fillRect/>
          </a:stretch>
        </p:blipFill>
        <p:spPr bwMode="auto">
          <a:xfrm>
            <a:off x="3276600" y="1676400"/>
            <a:ext cx="1728259" cy="3555275"/>
          </a:xfrm>
          <a:prstGeom prst="rect">
            <a:avLst/>
          </a:prstGeom>
          <a:noFill/>
        </p:spPr>
      </p:pic>
      <p:pic>
        <p:nvPicPr>
          <p:cNvPr id="17410" name="Picture 2" descr="http://1gym-panor.thess.sch.gr/images/2024/draseis/bullying3.png"/>
          <p:cNvPicPr>
            <a:picLocks noChangeAspect="1" noChangeArrowheads="1"/>
          </p:cNvPicPr>
          <p:nvPr/>
        </p:nvPicPr>
        <p:blipFill>
          <a:blip r:embed="rId7" cstate="print"/>
          <a:srcRect/>
          <a:stretch>
            <a:fillRect/>
          </a:stretch>
        </p:blipFill>
        <p:spPr bwMode="auto">
          <a:xfrm>
            <a:off x="5486400" y="1905000"/>
            <a:ext cx="1333500" cy="1905000"/>
          </a:xfrm>
          <a:prstGeom prst="rect">
            <a:avLst/>
          </a:prstGeom>
          <a:noFill/>
        </p:spPr>
      </p:pic>
      <p:pic>
        <p:nvPicPr>
          <p:cNvPr id="17412" name="Picture 4" descr="http://1gym-panor.thess.sch.gr/images/2024/draseis/bullying1.png"/>
          <p:cNvPicPr>
            <a:picLocks noChangeAspect="1" noChangeArrowheads="1"/>
          </p:cNvPicPr>
          <p:nvPr/>
        </p:nvPicPr>
        <p:blipFill>
          <a:blip r:embed="rId8" cstate="print"/>
          <a:srcRect/>
          <a:stretch>
            <a:fillRect/>
          </a:stretch>
        </p:blipFill>
        <p:spPr bwMode="auto">
          <a:xfrm>
            <a:off x="7239000" y="1905000"/>
            <a:ext cx="1333500" cy="1905000"/>
          </a:xfrm>
          <a:prstGeom prst="rect">
            <a:avLst/>
          </a:prstGeom>
          <a:noFill/>
        </p:spPr>
      </p:pic>
      <p:pic>
        <p:nvPicPr>
          <p:cNvPr id="17414" name="Picture 6" descr="http://1gym-panor.thess.sch.gr/images/2024/draseis/bullying2.png"/>
          <p:cNvPicPr>
            <a:picLocks noChangeAspect="1" noChangeArrowheads="1"/>
          </p:cNvPicPr>
          <p:nvPr/>
        </p:nvPicPr>
        <p:blipFill>
          <a:blip r:embed="rId9" cstate="print"/>
          <a:srcRect/>
          <a:stretch>
            <a:fillRect/>
          </a:stretch>
        </p:blipFill>
        <p:spPr bwMode="auto">
          <a:xfrm>
            <a:off x="5334000" y="4114800"/>
            <a:ext cx="1333500" cy="1905000"/>
          </a:xfrm>
          <a:prstGeom prst="rect">
            <a:avLst/>
          </a:prstGeom>
          <a:noFill/>
        </p:spPr>
      </p:pic>
      <p:pic>
        <p:nvPicPr>
          <p:cNvPr id="17416" name="Picture 8" descr="http://1gym-panor.thess.sch.gr/images/2024/draseis/bullying5.jpg"/>
          <p:cNvPicPr>
            <a:picLocks noChangeAspect="1" noChangeArrowheads="1"/>
          </p:cNvPicPr>
          <p:nvPr/>
        </p:nvPicPr>
        <p:blipFill>
          <a:blip r:embed="rId10" cstate="print"/>
          <a:srcRect/>
          <a:stretch>
            <a:fillRect/>
          </a:stretch>
        </p:blipFill>
        <p:spPr bwMode="auto">
          <a:xfrm rot="1290873">
            <a:off x="9912845" y="1659489"/>
            <a:ext cx="1614572" cy="2421858"/>
          </a:xfrm>
          <a:prstGeom prst="rect">
            <a:avLst/>
          </a:prstGeom>
          <a:noFill/>
        </p:spPr>
      </p:pic>
      <p:pic>
        <p:nvPicPr>
          <p:cNvPr id="17418" name="Picture 10" descr="http://1gym-panor.thess.sch.gr/images/2024/draseis/bullying4.png"/>
          <p:cNvPicPr>
            <a:picLocks noChangeAspect="1" noChangeArrowheads="1"/>
          </p:cNvPicPr>
          <p:nvPr/>
        </p:nvPicPr>
        <p:blipFill>
          <a:blip r:embed="rId11" cstate="print"/>
          <a:srcRect/>
          <a:stretch>
            <a:fillRect/>
          </a:stretch>
        </p:blipFill>
        <p:spPr bwMode="auto">
          <a:xfrm rot="826380">
            <a:off x="6812440" y="3630088"/>
            <a:ext cx="1981200" cy="2417065"/>
          </a:xfrm>
          <a:prstGeom prst="rect">
            <a:avLst/>
          </a:prstGeom>
          <a:noFill/>
        </p:spPr>
      </p:pic>
    </p:spTree>
    <p:extLst>
      <p:ext uri="{BB962C8B-B14F-4D97-AF65-F5344CB8AC3E}">
        <p14:creationId xmlns:p14="http://schemas.microsoft.com/office/powerpoint/2010/main" xmlns="" val="2774133822"/>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xmlns="" id="{5949765B-26D0-518D-7B32-7B87EAAD5BEB}"/>
              </a:ext>
            </a:extLst>
          </p:cNvPr>
          <p:cNvSpPr/>
          <p:nvPr/>
        </p:nvSpPr>
        <p:spPr>
          <a:xfrm rot="10800000" flipH="1">
            <a:off x="-40704" y="-55085"/>
            <a:ext cx="11778673" cy="6858000"/>
          </a:xfrm>
          <a:custGeom>
            <a:avLst/>
            <a:gdLst>
              <a:gd name="connsiteX0" fmla="*/ 11778673 w 11778673"/>
              <a:gd name="connsiteY0" fmla="*/ 6858000 h 6858000"/>
              <a:gd name="connsiteX1" fmla="*/ 11778673 w 11778673"/>
              <a:gd name="connsiteY1" fmla="*/ 0 h 6858000"/>
              <a:gd name="connsiteX2" fmla="*/ 0 w 11778673"/>
              <a:gd name="connsiteY2" fmla="*/ 0 h 6858000"/>
              <a:gd name="connsiteX3" fmla="*/ 0 w 11778673"/>
              <a:gd name="connsiteY3" fmla="*/ 181102 h 6858000"/>
              <a:gd name="connsiteX4" fmla="*/ 954584 w 11778673"/>
              <a:gd name="connsiteY4" fmla="*/ 182310 h 6858000"/>
              <a:gd name="connsiteX5" fmla="*/ 4240656 w 11778673"/>
              <a:gd name="connsiteY5" fmla="*/ 183286 h 6858000"/>
              <a:gd name="connsiteX6" fmla="*/ 5917011 w 11778673"/>
              <a:gd name="connsiteY6" fmla="*/ 184591 h 6858000"/>
              <a:gd name="connsiteX7" fmla="*/ 8221868 w 11778673"/>
              <a:gd name="connsiteY7" fmla="*/ 190754 h 6858000"/>
              <a:gd name="connsiteX8" fmla="*/ 8592067 w 11778673"/>
              <a:gd name="connsiteY8" fmla="*/ 210991 h 6858000"/>
              <a:gd name="connsiteX9" fmla="*/ 9036308 w 11778673"/>
              <a:gd name="connsiteY9" fmla="*/ 375180 h 6858000"/>
              <a:gd name="connsiteX10" fmla="*/ 9288893 w 11778673"/>
              <a:gd name="connsiteY10" fmla="*/ 832335 h 6858000"/>
              <a:gd name="connsiteX11" fmla="*/ 9290211 w 11778673"/>
              <a:gd name="connsiteY11" fmla="*/ 6857988 h 6858000"/>
              <a:gd name="connsiteX12" fmla="*/ 11778673 w 11778673"/>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778673" h="6858000">
                <a:moveTo>
                  <a:pt x="11778673" y="6858000"/>
                </a:moveTo>
                <a:cubicBezTo>
                  <a:pt x="11778673" y="4571987"/>
                  <a:pt x="11778673" y="2285987"/>
                  <a:pt x="11778673" y="0"/>
                </a:cubicBezTo>
                <a:lnTo>
                  <a:pt x="0" y="0"/>
                </a:lnTo>
                <a:lnTo>
                  <a:pt x="0" y="181102"/>
                </a:lnTo>
                <a:lnTo>
                  <a:pt x="954584" y="182310"/>
                </a:lnTo>
                <a:cubicBezTo>
                  <a:pt x="2049937" y="182779"/>
                  <a:pt x="3145303" y="182867"/>
                  <a:pt x="4240656" y="183286"/>
                </a:cubicBezTo>
                <a:cubicBezTo>
                  <a:pt x="4799441" y="183501"/>
                  <a:pt x="5358226" y="183603"/>
                  <a:pt x="5917011" y="184591"/>
                </a:cubicBezTo>
                <a:cubicBezTo>
                  <a:pt x="6685306" y="185949"/>
                  <a:pt x="7453588" y="187292"/>
                  <a:pt x="8221868" y="190754"/>
                </a:cubicBezTo>
                <a:cubicBezTo>
                  <a:pt x="8345353" y="191324"/>
                  <a:pt x="8469496" y="196789"/>
                  <a:pt x="8592067" y="210991"/>
                </a:cubicBezTo>
                <a:cubicBezTo>
                  <a:pt x="8752198" y="229529"/>
                  <a:pt x="8904201" y="278561"/>
                  <a:pt x="9036308" y="375180"/>
                </a:cubicBezTo>
                <a:cubicBezTo>
                  <a:pt x="9190745" y="488131"/>
                  <a:pt x="9288678" y="638931"/>
                  <a:pt x="9288893" y="832335"/>
                </a:cubicBezTo>
                <a:cubicBezTo>
                  <a:pt x="9291177" y="2840890"/>
                  <a:pt x="9290250" y="4849432"/>
                  <a:pt x="9290211" y="6857988"/>
                </a:cubicBezTo>
                <a:cubicBezTo>
                  <a:pt x="10119881" y="6857988"/>
                  <a:pt x="10949549" y="6857988"/>
                  <a:pt x="11778673" y="6858000"/>
                </a:cubicBezTo>
                <a:close/>
              </a:path>
            </a:pathLst>
          </a:custGeom>
          <a:gradFill>
            <a:gsLst>
              <a:gs pos="0">
                <a:schemeClr val="accent5">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2" name="Freeform: Shape 21">
            <a:extLst>
              <a:ext uri="{FF2B5EF4-FFF2-40B4-BE49-F238E27FC236}">
                <a16:creationId xmlns:a16="http://schemas.microsoft.com/office/drawing/2014/main" xmlns="" id="{5516740A-EC04-483A-02FE-025DBB26306E}"/>
              </a:ext>
            </a:extLst>
          </p:cNvPr>
          <p:cNvSpPr/>
          <p:nvPr/>
        </p:nvSpPr>
        <p:spPr>
          <a:xfrm rot="10800000" flipH="1">
            <a:off x="-40704" y="-44068"/>
            <a:ext cx="11868646" cy="6858000"/>
          </a:xfrm>
          <a:custGeom>
            <a:avLst/>
            <a:gdLst>
              <a:gd name="connsiteX0" fmla="*/ 11868646 w 11868646"/>
              <a:gd name="connsiteY0" fmla="*/ 6858000 h 6858000"/>
              <a:gd name="connsiteX1" fmla="*/ 11868646 w 11868646"/>
              <a:gd name="connsiteY1" fmla="*/ 0 h 6858000"/>
              <a:gd name="connsiteX2" fmla="*/ 0 w 11868646"/>
              <a:gd name="connsiteY2" fmla="*/ 0 h 6858000"/>
              <a:gd name="connsiteX3" fmla="*/ 0 w 11868646"/>
              <a:gd name="connsiteY3" fmla="*/ 180988 h 6858000"/>
              <a:gd name="connsiteX4" fmla="*/ 1044556 w 11868646"/>
              <a:gd name="connsiteY4" fmla="*/ 182310 h 6858000"/>
              <a:gd name="connsiteX5" fmla="*/ 4330630 w 11868646"/>
              <a:gd name="connsiteY5" fmla="*/ 183286 h 6858000"/>
              <a:gd name="connsiteX6" fmla="*/ 6006984 w 11868646"/>
              <a:gd name="connsiteY6" fmla="*/ 184591 h 6858000"/>
              <a:gd name="connsiteX7" fmla="*/ 8311841 w 11868646"/>
              <a:gd name="connsiteY7" fmla="*/ 190754 h 6858000"/>
              <a:gd name="connsiteX8" fmla="*/ 8682040 w 11868646"/>
              <a:gd name="connsiteY8" fmla="*/ 210991 h 6858000"/>
              <a:gd name="connsiteX9" fmla="*/ 9126281 w 11868646"/>
              <a:gd name="connsiteY9" fmla="*/ 375180 h 6858000"/>
              <a:gd name="connsiteX10" fmla="*/ 9378866 w 11868646"/>
              <a:gd name="connsiteY10" fmla="*/ 832335 h 6858000"/>
              <a:gd name="connsiteX11" fmla="*/ 9380184 w 11868646"/>
              <a:gd name="connsiteY11" fmla="*/ 6857988 h 6858000"/>
              <a:gd name="connsiteX12" fmla="*/ 11868646 w 11868646"/>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68646" h="6858000">
                <a:moveTo>
                  <a:pt x="11868646" y="6858000"/>
                </a:moveTo>
                <a:cubicBezTo>
                  <a:pt x="11868646" y="4571987"/>
                  <a:pt x="11868646" y="2285987"/>
                  <a:pt x="11868646" y="0"/>
                </a:cubicBezTo>
                <a:lnTo>
                  <a:pt x="0" y="0"/>
                </a:lnTo>
                <a:lnTo>
                  <a:pt x="0" y="180988"/>
                </a:lnTo>
                <a:lnTo>
                  <a:pt x="1044556" y="182310"/>
                </a:lnTo>
                <a:cubicBezTo>
                  <a:pt x="2139910" y="182779"/>
                  <a:pt x="3235276" y="182867"/>
                  <a:pt x="4330630" y="183286"/>
                </a:cubicBezTo>
                <a:cubicBezTo>
                  <a:pt x="4889414" y="183501"/>
                  <a:pt x="5448199" y="183603"/>
                  <a:pt x="6006984" y="184591"/>
                </a:cubicBezTo>
                <a:cubicBezTo>
                  <a:pt x="6775279" y="185949"/>
                  <a:pt x="7543561" y="187292"/>
                  <a:pt x="8311841" y="190754"/>
                </a:cubicBezTo>
                <a:cubicBezTo>
                  <a:pt x="8435326" y="191324"/>
                  <a:pt x="8559469" y="196789"/>
                  <a:pt x="8682040" y="210991"/>
                </a:cubicBezTo>
                <a:cubicBezTo>
                  <a:pt x="8842171" y="229529"/>
                  <a:pt x="8994174" y="278561"/>
                  <a:pt x="9126281" y="375180"/>
                </a:cubicBezTo>
                <a:cubicBezTo>
                  <a:pt x="9280718" y="488131"/>
                  <a:pt x="9378651" y="638931"/>
                  <a:pt x="9378866" y="832335"/>
                </a:cubicBezTo>
                <a:cubicBezTo>
                  <a:pt x="9381150" y="2840890"/>
                  <a:pt x="9380223" y="4849432"/>
                  <a:pt x="9380184" y="6857988"/>
                </a:cubicBezTo>
                <a:cubicBezTo>
                  <a:pt x="10209854" y="6857988"/>
                  <a:pt x="11039522" y="6857988"/>
                  <a:pt x="11868646" y="6858000"/>
                </a:cubicBezTo>
                <a:close/>
              </a:path>
            </a:pathLst>
          </a:custGeom>
          <a:gradFill>
            <a:gsLst>
              <a:gs pos="0">
                <a:schemeClr val="accent1">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0" name="Freeform: Shape 9">
            <a:extLst>
              <a:ext uri="{FF2B5EF4-FFF2-40B4-BE49-F238E27FC236}">
                <a16:creationId xmlns:a16="http://schemas.microsoft.com/office/drawing/2014/main" xmlns="" id="{5B05DA6F-72EB-0410-891D-B1888634B510}"/>
              </a:ext>
            </a:extLst>
          </p:cNvPr>
          <p:cNvSpPr/>
          <p:nvPr/>
        </p:nvSpPr>
        <p:spPr>
          <a:xfrm rot="10800000" flipH="1">
            <a:off x="-40704" y="-44068"/>
            <a:ext cx="11958619" cy="6858000"/>
          </a:xfrm>
          <a:custGeom>
            <a:avLst/>
            <a:gdLst>
              <a:gd name="connsiteX0" fmla="*/ 11958619 w 11958619"/>
              <a:gd name="connsiteY0" fmla="*/ 6858000 h 6858000"/>
              <a:gd name="connsiteX1" fmla="*/ 11958619 w 11958619"/>
              <a:gd name="connsiteY1" fmla="*/ 0 h 6858000"/>
              <a:gd name="connsiteX2" fmla="*/ 0 w 11958619"/>
              <a:gd name="connsiteY2" fmla="*/ 0 h 6858000"/>
              <a:gd name="connsiteX3" fmla="*/ 0 w 11958619"/>
              <a:gd name="connsiteY3" fmla="*/ 180874 h 6858000"/>
              <a:gd name="connsiteX4" fmla="*/ 1134530 w 11958619"/>
              <a:gd name="connsiteY4" fmla="*/ 182310 h 6858000"/>
              <a:gd name="connsiteX5" fmla="*/ 4420602 w 11958619"/>
              <a:gd name="connsiteY5" fmla="*/ 183286 h 6858000"/>
              <a:gd name="connsiteX6" fmla="*/ 6096957 w 11958619"/>
              <a:gd name="connsiteY6" fmla="*/ 184591 h 6858000"/>
              <a:gd name="connsiteX7" fmla="*/ 8401814 w 11958619"/>
              <a:gd name="connsiteY7" fmla="*/ 190754 h 6858000"/>
              <a:gd name="connsiteX8" fmla="*/ 8772013 w 11958619"/>
              <a:gd name="connsiteY8" fmla="*/ 210991 h 6858000"/>
              <a:gd name="connsiteX9" fmla="*/ 9216254 w 11958619"/>
              <a:gd name="connsiteY9" fmla="*/ 375180 h 6858000"/>
              <a:gd name="connsiteX10" fmla="*/ 9468839 w 11958619"/>
              <a:gd name="connsiteY10" fmla="*/ 832335 h 6858000"/>
              <a:gd name="connsiteX11" fmla="*/ 9470157 w 11958619"/>
              <a:gd name="connsiteY11" fmla="*/ 6857988 h 6858000"/>
              <a:gd name="connsiteX12" fmla="*/ 11958619 w 11958619"/>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8619" h="6858000">
                <a:moveTo>
                  <a:pt x="11958619" y="6858000"/>
                </a:moveTo>
                <a:cubicBezTo>
                  <a:pt x="11958619" y="4571987"/>
                  <a:pt x="11958619" y="2285987"/>
                  <a:pt x="11958619" y="0"/>
                </a:cubicBezTo>
                <a:lnTo>
                  <a:pt x="0" y="0"/>
                </a:lnTo>
                <a:lnTo>
                  <a:pt x="0" y="180874"/>
                </a:lnTo>
                <a:lnTo>
                  <a:pt x="1134530" y="182310"/>
                </a:lnTo>
                <a:cubicBezTo>
                  <a:pt x="2229883" y="182779"/>
                  <a:pt x="3325249" y="182867"/>
                  <a:pt x="4420602" y="183286"/>
                </a:cubicBezTo>
                <a:cubicBezTo>
                  <a:pt x="4979387" y="183501"/>
                  <a:pt x="5538173" y="183603"/>
                  <a:pt x="6096957" y="184591"/>
                </a:cubicBezTo>
                <a:cubicBezTo>
                  <a:pt x="6865252" y="185949"/>
                  <a:pt x="7633534" y="187292"/>
                  <a:pt x="8401814" y="190754"/>
                </a:cubicBezTo>
                <a:cubicBezTo>
                  <a:pt x="8525299" y="191324"/>
                  <a:pt x="8649442" y="196789"/>
                  <a:pt x="8772013" y="210991"/>
                </a:cubicBezTo>
                <a:cubicBezTo>
                  <a:pt x="8932144" y="229529"/>
                  <a:pt x="9084147" y="278561"/>
                  <a:pt x="9216254" y="375180"/>
                </a:cubicBezTo>
                <a:cubicBezTo>
                  <a:pt x="9370691" y="488131"/>
                  <a:pt x="9468624" y="638931"/>
                  <a:pt x="9468839" y="832335"/>
                </a:cubicBezTo>
                <a:cubicBezTo>
                  <a:pt x="9471123" y="2840890"/>
                  <a:pt x="9470196" y="4849432"/>
                  <a:pt x="9470157" y="6857988"/>
                </a:cubicBezTo>
                <a:cubicBezTo>
                  <a:pt x="10299827" y="6857988"/>
                  <a:pt x="11129495" y="6857988"/>
                  <a:pt x="11958619" y="6858000"/>
                </a:cubicBezTo>
                <a:close/>
              </a:path>
            </a:pathLst>
          </a:custGeom>
          <a:gradFill>
            <a:gsLst>
              <a:gs pos="0">
                <a:schemeClr val="accent3">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6" name="Freeform: Shape 5">
            <a:extLst>
              <a:ext uri="{FF2B5EF4-FFF2-40B4-BE49-F238E27FC236}">
                <a16:creationId xmlns:a16="http://schemas.microsoft.com/office/drawing/2014/main" xmlns="" id="{97184741-3204-578F-395F-543F16AE2F6D}"/>
              </a:ext>
            </a:extLst>
          </p:cNvPr>
          <p:cNvSpPr/>
          <p:nvPr/>
        </p:nvSpPr>
        <p:spPr>
          <a:xfrm rot="10800000" flipH="1">
            <a:off x="-40704" y="-44068"/>
            <a:ext cx="12044915" cy="6858000"/>
          </a:xfrm>
          <a:custGeom>
            <a:avLst/>
            <a:gdLst>
              <a:gd name="connsiteX0" fmla="*/ 12044915 w 12044915"/>
              <a:gd name="connsiteY0" fmla="*/ 6858000 h 6858000"/>
              <a:gd name="connsiteX1" fmla="*/ 12044915 w 12044915"/>
              <a:gd name="connsiteY1" fmla="*/ 0 h 6858000"/>
              <a:gd name="connsiteX2" fmla="*/ 0 w 12044915"/>
              <a:gd name="connsiteY2" fmla="*/ 0 h 6858000"/>
              <a:gd name="connsiteX3" fmla="*/ 0 w 12044915"/>
              <a:gd name="connsiteY3" fmla="*/ 180765 h 6858000"/>
              <a:gd name="connsiteX4" fmla="*/ 1220825 w 12044915"/>
              <a:gd name="connsiteY4" fmla="*/ 182310 h 6858000"/>
              <a:gd name="connsiteX5" fmla="*/ 4506898 w 12044915"/>
              <a:gd name="connsiteY5" fmla="*/ 183286 h 6858000"/>
              <a:gd name="connsiteX6" fmla="*/ 6183253 w 12044915"/>
              <a:gd name="connsiteY6" fmla="*/ 184591 h 6858000"/>
              <a:gd name="connsiteX7" fmla="*/ 8488110 w 12044915"/>
              <a:gd name="connsiteY7" fmla="*/ 190754 h 6858000"/>
              <a:gd name="connsiteX8" fmla="*/ 8858309 w 12044915"/>
              <a:gd name="connsiteY8" fmla="*/ 210991 h 6858000"/>
              <a:gd name="connsiteX9" fmla="*/ 9302550 w 12044915"/>
              <a:gd name="connsiteY9" fmla="*/ 375180 h 6858000"/>
              <a:gd name="connsiteX10" fmla="*/ 9555135 w 12044915"/>
              <a:gd name="connsiteY10" fmla="*/ 832335 h 6858000"/>
              <a:gd name="connsiteX11" fmla="*/ 9556453 w 12044915"/>
              <a:gd name="connsiteY11" fmla="*/ 6857988 h 6858000"/>
              <a:gd name="connsiteX12" fmla="*/ 12044915 w 12044915"/>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44915" h="6858000">
                <a:moveTo>
                  <a:pt x="12044915" y="6858000"/>
                </a:moveTo>
                <a:cubicBezTo>
                  <a:pt x="12044915" y="4571987"/>
                  <a:pt x="12044915" y="2285987"/>
                  <a:pt x="12044915" y="0"/>
                </a:cubicBezTo>
                <a:lnTo>
                  <a:pt x="0" y="0"/>
                </a:lnTo>
                <a:lnTo>
                  <a:pt x="0" y="180765"/>
                </a:lnTo>
                <a:lnTo>
                  <a:pt x="1220825" y="182310"/>
                </a:lnTo>
                <a:cubicBezTo>
                  <a:pt x="2316179" y="182779"/>
                  <a:pt x="3411545" y="182867"/>
                  <a:pt x="4506898" y="183286"/>
                </a:cubicBezTo>
                <a:cubicBezTo>
                  <a:pt x="5065683" y="183501"/>
                  <a:pt x="5624468" y="183603"/>
                  <a:pt x="6183253" y="184591"/>
                </a:cubicBezTo>
                <a:cubicBezTo>
                  <a:pt x="6951548" y="185949"/>
                  <a:pt x="7719830" y="187292"/>
                  <a:pt x="8488110" y="190754"/>
                </a:cubicBezTo>
                <a:cubicBezTo>
                  <a:pt x="8611595" y="191324"/>
                  <a:pt x="8735738" y="196789"/>
                  <a:pt x="8858309" y="210991"/>
                </a:cubicBezTo>
                <a:cubicBezTo>
                  <a:pt x="9018440" y="229529"/>
                  <a:pt x="9170443" y="278561"/>
                  <a:pt x="9302550" y="375180"/>
                </a:cubicBezTo>
                <a:cubicBezTo>
                  <a:pt x="9456987" y="488131"/>
                  <a:pt x="9554920" y="638931"/>
                  <a:pt x="9555135" y="832335"/>
                </a:cubicBezTo>
                <a:cubicBezTo>
                  <a:pt x="9557419" y="2840890"/>
                  <a:pt x="9556492" y="4849432"/>
                  <a:pt x="9556453" y="6857988"/>
                </a:cubicBezTo>
                <a:cubicBezTo>
                  <a:pt x="10386123" y="6857988"/>
                  <a:pt x="11215791" y="6857988"/>
                  <a:pt x="12044915" y="6858000"/>
                </a:cubicBezTo>
                <a:close/>
              </a:path>
            </a:pathLst>
          </a:custGeom>
          <a:gradFill>
            <a:gsLst>
              <a:gs pos="0">
                <a:schemeClr val="accent6">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 name="Freeform: Shape 2">
            <a:extLst>
              <a:ext uri="{FF2B5EF4-FFF2-40B4-BE49-F238E27FC236}">
                <a16:creationId xmlns:a16="http://schemas.microsoft.com/office/drawing/2014/main" xmlns="" id="{34514705-88F3-A69E-87B5-352FAFBB64FD}"/>
              </a:ext>
            </a:extLst>
          </p:cNvPr>
          <p:cNvSpPr/>
          <p:nvPr/>
        </p:nvSpPr>
        <p:spPr>
          <a:xfrm rot="10800000" flipH="1">
            <a:off x="-40704" y="-45906"/>
            <a:ext cx="12123871" cy="6858000"/>
          </a:xfrm>
          <a:custGeom>
            <a:avLst/>
            <a:gdLst>
              <a:gd name="connsiteX0" fmla="*/ 12123871 w 12123871"/>
              <a:gd name="connsiteY0" fmla="*/ 6858000 h 6858000"/>
              <a:gd name="connsiteX1" fmla="*/ 12123871 w 12123871"/>
              <a:gd name="connsiteY1" fmla="*/ 0 h 6858000"/>
              <a:gd name="connsiteX2" fmla="*/ 0 w 12123871"/>
              <a:gd name="connsiteY2" fmla="*/ 0 h 6858000"/>
              <a:gd name="connsiteX3" fmla="*/ 0 w 12123871"/>
              <a:gd name="connsiteY3" fmla="*/ 180665 h 6858000"/>
              <a:gd name="connsiteX4" fmla="*/ 1299781 w 12123871"/>
              <a:gd name="connsiteY4" fmla="*/ 182310 h 6858000"/>
              <a:gd name="connsiteX5" fmla="*/ 4585854 w 12123871"/>
              <a:gd name="connsiteY5" fmla="*/ 183286 h 6858000"/>
              <a:gd name="connsiteX6" fmla="*/ 6262209 w 12123871"/>
              <a:gd name="connsiteY6" fmla="*/ 184591 h 6858000"/>
              <a:gd name="connsiteX7" fmla="*/ 8567066 w 12123871"/>
              <a:gd name="connsiteY7" fmla="*/ 190754 h 6858000"/>
              <a:gd name="connsiteX8" fmla="*/ 8937265 w 12123871"/>
              <a:gd name="connsiteY8" fmla="*/ 210991 h 6858000"/>
              <a:gd name="connsiteX9" fmla="*/ 9381506 w 12123871"/>
              <a:gd name="connsiteY9" fmla="*/ 375180 h 6858000"/>
              <a:gd name="connsiteX10" fmla="*/ 9634091 w 12123871"/>
              <a:gd name="connsiteY10" fmla="*/ 832335 h 6858000"/>
              <a:gd name="connsiteX11" fmla="*/ 9635409 w 12123871"/>
              <a:gd name="connsiteY11" fmla="*/ 6857988 h 6858000"/>
              <a:gd name="connsiteX12" fmla="*/ 12123871 w 12123871"/>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23871" h="6858000">
                <a:moveTo>
                  <a:pt x="12123871" y="6858000"/>
                </a:moveTo>
                <a:cubicBezTo>
                  <a:pt x="12123871" y="4571987"/>
                  <a:pt x="12123871" y="2285987"/>
                  <a:pt x="12123871" y="0"/>
                </a:cubicBezTo>
                <a:lnTo>
                  <a:pt x="0" y="0"/>
                </a:lnTo>
                <a:lnTo>
                  <a:pt x="0" y="180665"/>
                </a:lnTo>
                <a:lnTo>
                  <a:pt x="1299781" y="182310"/>
                </a:lnTo>
                <a:cubicBezTo>
                  <a:pt x="2395135" y="182779"/>
                  <a:pt x="3490501" y="182867"/>
                  <a:pt x="4585854" y="183286"/>
                </a:cubicBezTo>
                <a:cubicBezTo>
                  <a:pt x="5144639" y="183501"/>
                  <a:pt x="5703424" y="183603"/>
                  <a:pt x="6262209" y="184591"/>
                </a:cubicBezTo>
                <a:cubicBezTo>
                  <a:pt x="7030504" y="185949"/>
                  <a:pt x="7798786" y="187292"/>
                  <a:pt x="8567066" y="190754"/>
                </a:cubicBezTo>
                <a:cubicBezTo>
                  <a:pt x="8690551" y="191324"/>
                  <a:pt x="8814694" y="196789"/>
                  <a:pt x="8937265" y="210991"/>
                </a:cubicBezTo>
                <a:cubicBezTo>
                  <a:pt x="9097396" y="229529"/>
                  <a:pt x="9249399" y="278561"/>
                  <a:pt x="9381506" y="375180"/>
                </a:cubicBezTo>
                <a:cubicBezTo>
                  <a:pt x="9535943" y="488131"/>
                  <a:pt x="9633876" y="638931"/>
                  <a:pt x="9634091" y="832335"/>
                </a:cubicBezTo>
                <a:cubicBezTo>
                  <a:pt x="9636375" y="2840890"/>
                  <a:pt x="9635448" y="4849432"/>
                  <a:pt x="9635409" y="6857988"/>
                </a:cubicBezTo>
                <a:cubicBezTo>
                  <a:pt x="10465079" y="6857988"/>
                  <a:pt x="11294747" y="6857988"/>
                  <a:pt x="12123871" y="6858000"/>
                </a:cubicBezTo>
                <a:close/>
              </a:path>
            </a:pathLst>
          </a:custGeom>
          <a:gradFill>
            <a:gsLst>
              <a:gs pos="0">
                <a:schemeClr val="accent4"/>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9" name="Graphic 4">
            <a:extLst>
              <a:ext uri="{FF2B5EF4-FFF2-40B4-BE49-F238E27FC236}">
                <a16:creationId xmlns:a16="http://schemas.microsoft.com/office/drawing/2014/main" xmlns="" id="{0CFE3F84-CA29-46C9-7833-CF312DE16871}"/>
              </a:ext>
            </a:extLst>
          </p:cNvPr>
          <p:cNvSpPr/>
          <p:nvPr/>
        </p:nvSpPr>
        <p:spPr>
          <a:xfrm rot="10800000" flipH="1">
            <a:off x="-29880" y="-67939"/>
            <a:ext cx="12291153" cy="6968169"/>
          </a:xfrm>
          <a:custGeom>
            <a:avLst/>
            <a:gdLst>
              <a:gd name="connsiteX0" fmla="*/ 9762032 w 12265493"/>
              <a:gd name="connsiteY0" fmla="*/ 6799591 h 6799603"/>
              <a:gd name="connsiteX1" fmla="*/ 9760706 w 12265493"/>
              <a:gd name="connsiteY1" fmla="*/ 825247 h 6799603"/>
              <a:gd name="connsiteX2" fmla="*/ 9506598 w 12265493"/>
              <a:gd name="connsiteY2" fmla="*/ 371985 h 6799603"/>
              <a:gd name="connsiteX3" fmla="*/ 9059679 w 12265493"/>
              <a:gd name="connsiteY3" fmla="*/ 209194 h 6799603"/>
              <a:gd name="connsiteX4" fmla="*/ 8687249 w 12265493"/>
              <a:gd name="connsiteY4" fmla="*/ 189129 h 6799603"/>
              <a:gd name="connsiteX5" fmla="*/ 6368498 w 12265493"/>
              <a:gd name="connsiteY5" fmla="*/ 183019 h 6799603"/>
              <a:gd name="connsiteX6" fmla="*/ 4682038 w 12265493"/>
              <a:gd name="connsiteY6" fmla="*/ 181725 h 6799603"/>
              <a:gd name="connsiteX7" fmla="*/ 1376157 w 12265493"/>
              <a:gd name="connsiteY7" fmla="*/ 180757 h 6799603"/>
              <a:gd name="connsiteX8" fmla="*/ 34699 w 12265493"/>
              <a:gd name="connsiteY8" fmla="*/ 179084 h 6799603"/>
              <a:gd name="connsiteX9" fmla="*/ 0 w 12265493"/>
              <a:gd name="connsiteY9" fmla="*/ 176268 h 6799603"/>
              <a:gd name="connsiteX10" fmla="*/ 0 w 12265493"/>
              <a:gd name="connsiteY10" fmla="*/ 0 h 6799603"/>
              <a:gd name="connsiteX11" fmla="*/ 12265494 w 12265493"/>
              <a:gd name="connsiteY11" fmla="*/ 0 h 6799603"/>
              <a:gd name="connsiteX12" fmla="*/ 12265494 w 12265493"/>
              <a:gd name="connsiteY12" fmla="*/ 6799603 h 6799603"/>
              <a:gd name="connsiteX13" fmla="*/ 9762032 w 12265493"/>
              <a:gd name="connsiteY13" fmla="*/ 6799591 h 6799603"/>
              <a:gd name="connsiteX0" fmla="*/ 9762032 w 12265494"/>
              <a:gd name="connsiteY0" fmla="*/ 6865129 h 6865141"/>
              <a:gd name="connsiteX1" fmla="*/ 9760706 w 12265494"/>
              <a:gd name="connsiteY1" fmla="*/ 890785 h 6865141"/>
              <a:gd name="connsiteX2" fmla="*/ 9506598 w 12265494"/>
              <a:gd name="connsiteY2" fmla="*/ 437523 h 6865141"/>
              <a:gd name="connsiteX3" fmla="*/ 9059679 w 12265494"/>
              <a:gd name="connsiteY3" fmla="*/ 274732 h 6865141"/>
              <a:gd name="connsiteX4" fmla="*/ 8687249 w 12265494"/>
              <a:gd name="connsiteY4" fmla="*/ 254667 h 6865141"/>
              <a:gd name="connsiteX5" fmla="*/ 6368498 w 12265494"/>
              <a:gd name="connsiteY5" fmla="*/ 248557 h 6865141"/>
              <a:gd name="connsiteX6" fmla="*/ 4682038 w 12265494"/>
              <a:gd name="connsiteY6" fmla="*/ 247263 h 6865141"/>
              <a:gd name="connsiteX7" fmla="*/ 1376157 w 12265494"/>
              <a:gd name="connsiteY7" fmla="*/ 246295 h 6865141"/>
              <a:gd name="connsiteX8" fmla="*/ 34699 w 12265494"/>
              <a:gd name="connsiteY8" fmla="*/ 244622 h 6865141"/>
              <a:gd name="connsiteX9" fmla="*/ 0 w 12265494"/>
              <a:gd name="connsiteY9" fmla="*/ 241806 h 6865141"/>
              <a:gd name="connsiteX10" fmla="*/ 0 w 12265494"/>
              <a:gd name="connsiteY10" fmla="*/ 65538 h 6865141"/>
              <a:gd name="connsiteX11" fmla="*/ 12265494 w 12265494"/>
              <a:gd name="connsiteY11" fmla="*/ 0 h 6865141"/>
              <a:gd name="connsiteX12" fmla="*/ 12265494 w 12265494"/>
              <a:gd name="connsiteY12" fmla="*/ 6865141 h 6865141"/>
              <a:gd name="connsiteX13" fmla="*/ 9762032 w 12265494"/>
              <a:gd name="connsiteY13" fmla="*/ 6865129 h 6865141"/>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11083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320910"/>
              <a:gd name="connsiteY0" fmla="*/ 6886975 h 6886987"/>
              <a:gd name="connsiteX1" fmla="*/ 9760706 w 12320910"/>
              <a:gd name="connsiteY1" fmla="*/ 912631 h 6886987"/>
              <a:gd name="connsiteX2" fmla="*/ 9506598 w 12320910"/>
              <a:gd name="connsiteY2" fmla="*/ 459369 h 6886987"/>
              <a:gd name="connsiteX3" fmla="*/ 9059679 w 12320910"/>
              <a:gd name="connsiteY3" fmla="*/ 296578 h 6886987"/>
              <a:gd name="connsiteX4" fmla="*/ 8687249 w 12320910"/>
              <a:gd name="connsiteY4" fmla="*/ 276513 h 6886987"/>
              <a:gd name="connsiteX5" fmla="*/ 6368498 w 12320910"/>
              <a:gd name="connsiteY5" fmla="*/ 270403 h 6886987"/>
              <a:gd name="connsiteX6" fmla="*/ 4682038 w 12320910"/>
              <a:gd name="connsiteY6" fmla="*/ 269109 h 6886987"/>
              <a:gd name="connsiteX7" fmla="*/ 1376157 w 12320910"/>
              <a:gd name="connsiteY7" fmla="*/ 268141 h 6886987"/>
              <a:gd name="connsiteX8" fmla="*/ 34699 w 12320910"/>
              <a:gd name="connsiteY8" fmla="*/ 266468 h 6886987"/>
              <a:gd name="connsiteX9" fmla="*/ 0 w 12320910"/>
              <a:gd name="connsiteY9" fmla="*/ 263652 h 6886987"/>
              <a:gd name="connsiteX10" fmla="*/ 0 w 12320910"/>
              <a:gd name="connsiteY10" fmla="*/ 0 h 6886987"/>
              <a:gd name="connsiteX11" fmla="*/ 12320910 w 12320910"/>
              <a:gd name="connsiteY11" fmla="*/ 0 h 6886987"/>
              <a:gd name="connsiteX12" fmla="*/ 12265494 w 12320910"/>
              <a:gd name="connsiteY12" fmla="*/ 6886987 h 6886987"/>
              <a:gd name="connsiteX13" fmla="*/ 9762032 w 12320910"/>
              <a:gd name="connsiteY13" fmla="*/ 6886975 h 6886987"/>
              <a:gd name="connsiteX0" fmla="*/ 9762032 w 12365244"/>
              <a:gd name="connsiteY0" fmla="*/ 6886975 h 6908833"/>
              <a:gd name="connsiteX1" fmla="*/ 9760706 w 12365244"/>
              <a:gd name="connsiteY1" fmla="*/ 912631 h 6908833"/>
              <a:gd name="connsiteX2" fmla="*/ 9506598 w 12365244"/>
              <a:gd name="connsiteY2" fmla="*/ 459369 h 6908833"/>
              <a:gd name="connsiteX3" fmla="*/ 9059679 w 12365244"/>
              <a:gd name="connsiteY3" fmla="*/ 296578 h 6908833"/>
              <a:gd name="connsiteX4" fmla="*/ 8687249 w 12365244"/>
              <a:gd name="connsiteY4" fmla="*/ 276513 h 6908833"/>
              <a:gd name="connsiteX5" fmla="*/ 6368498 w 12365244"/>
              <a:gd name="connsiteY5" fmla="*/ 270403 h 6908833"/>
              <a:gd name="connsiteX6" fmla="*/ 4682038 w 12365244"/>
              <a:gd name="connsiteY6" fmla="*/ 269109 h 6908833"/>
              <a:gd name="connsiteX7" fmla="*/ 1376157 w 12365244"/>
              <a:gd name="connsiteY7" fmla="*/ 268141 h 6908833"/>
              <a:gd name="connsiteX8" fmla="*/ 34699 w 12365244"/>
              <a:gd name="connsiteY8" fmla="*/ 266468 h 6908833"/>
              <a:gd name="connsiteX9" fmla="*/ 0 w 12365244"/>
              <a:gd name="connsiteY9" fmla="*/ 263652 h 6908833"/>
              <a:gd name="connsiteX10" fmla="*/ 0 w 12365244"/>
              <a:gd name="connsiteY10" fmla="*/ 0 h 6908833"/>
              <a:gd name="connsiteX11" fmla="*/ 12320910 w 12365244"/>
              <a:gd name="connsiteY11" fmla="*/ 0 h 6908833"/>
              <a:gd name="connsiteX12" fmla="*/ 12365244 w 12365244"/>
              <a:gd name="connsiteY12" fmla="*/ 6908833 h 6908833"/>
              <a:gd name="connsiteX13" fmla="*/ 9762032 w 12365244"/>
              <a:gd name="connsiteY13" fmla="*/ 6886975 h 690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5244" h="6908833">
                <a:moveTo>
                  <a:pt x="9762032" y="6886975"/>
                </a:moveTo>
                <a:cubicBezTo>
                  <a:pt x="9762071" y="4895523"/>
                  <a:pt x="9763003" y="2904083"/>
                  <a:pt x="9760706" y="912631"/>
                </a:cubicBezTo>
                <a:cubicBezTo>
                  <a:pt x="9760489" y="720874"/>
                  <a:pt x="9661966" y="571358"/>
                  <a:pt x="9506598" y="459369"/>
                </a:cubicBezTo>
                <a:cubicBezTo>
                  <a:pt x="9373695" y="363573"/>
                  <a:pt x="9220776" y="314958"/>
                  <a:pt x="9059679" y="296578"/>
                </a:cubicBezTo>
                <a:cubicBezTo>
                  <a:pt x="8936369" y="282497"/>
                  <a:pt x="8811478" y="277079"/>
                  <a:pt x="8687249" y="276513"/>
                </a:cubicBezTo>
                <a:lnTo>
                  <a:pt x="6368498" y="270403"/>
                </a:lnTo>
                <a:lnTo>
                  <a:pt x="4682038" y="269109"/>
                </a:lnTo>
                <a:lnTo>
                  <a:pt x="1376157" y="268141"/>
                </a:lnTo>
                <a:lnTo>
                  <a:pt x="34699" y="266468"/>
                </a:lnTo>
                <a:cubicBezTo>
                  <a:pt x="23129" y="266456"/>
                  <a:pt x="11571" y="264633"/>
                  <a:pt x="0" y="263652"/>
                </a:cubicBezTo>
                <a:lnTo>
                  <a:pt x="0" y="0"/>
                </a:lnTo>
                <a:lnTo>
                  <a:pt x="12320910" y="0"/>
                </a:lnTo>
                <a:lnTo>
                  <a:pt x="12365244" y="6908833"/>
                </a:lnTo>
                <a:lnTo>
                  <a:pt x="9762032" y="6886975"/>
                </a:lnTo>
                <a:close/>
              </a:path>
            </a:pathLst>
          </a:custGeom>
          <a:gradFill>
            <a:gsLst>
              <a:gs pos="0">
                <a:schemeClr val="bg2">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p>
        </p:txBody>
      </p:sp>
      <p:pic>
        <p:nvPicPr>
          <p:cNvPr id="16" name="Content Placeholder 15" descr="Group of smiling children at school"/>
          <p:cNvPicPr>
            <a:picLocks noGrp="1" noChangeAspect="1"/>
          </p:cNvPicPr>
          <p:nvPr>
            <p:ph sz="half" idx="4294967295"/>
          </p:nvPr>
        </p:nvPicPr>
        <p:blipFill>
          <a:blip r:embed="rId2" cstate="print">
            <a:extLst>
              <a:ext uri="{28A0092B-C50C-407E-A947-70E740481C1C}">
                <a14:useLocalDpi xmlns:a14="http://schemas.microsoft.com/office/drawing/2010/main" xmlns="" val="0"/>
              </a:ext>
            </a:extLst>
          </a:blip>
          <a:srcRect/>
          <a:stretch/>
        </p:blipFill>
        <p:spPr>
          <a:xfrm>
            <a:off x="6096000" y="381000"/>
            <a:ext cx="5338337" cy="300281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xmlns="" id="{DC23C0FF-D4B4-15DF-3F04-4D1F79CBCFF8}"/>
              </a:ext>
            </a:extLst>
          </p:cNvPr>
          <p:cNvPicPr>
            <a:picLocks noChangeAspect="1"/>
          </p:cNvPicPr>
          <p:nvPr/>
        </p:nvPicPr>
        <p:blipFill>
          <a:blip r:embed="rId3" cstate="print"/>
          <a:stretch>
            <a:fillRect/>
          </a:stretch>
        </p:blipFill>
        <p:spPr>
          <a:xfrm>
            <a:off x="5943600" y="1295400"/>
            <a:ext cx="7620000" cy="5905500"/>
          </a:xfrm>
          <a:prstGeom prst="rect">
            <a:avLst/>
          </a:prstGeom>
        </p:spPr>
      </p:pic>
      <p:sp>
        <p:nvSpPr>
          <p:cNvPr id="29" name="Title 3">
            <a:extLst>
              <a:ext uri="{FF2B5EF4-FFF2-40B4-BE49-F238E27FC236}">
                <a16:creationId xmlns:a16="http://schemas.microsoft.com/office/drawing/2014/main" xmlns="" id="{DDDB4E76-C287-3023-0526-1AC9B6E78C6B}"/>
              </a:ext>
            </a:extLst>
          </p:cNvPr>
          <p:cNvSpPr>
            <a:spLocks noGrp="1"/>
          </p:cNvSpPr>
          <p:nvPr>
            <p:ph type="title"/>
          </p:nvPr>
        </p:nvSpPr>
        <p:spPr>
          <a:xfrm>
            <a:off x="304800" y="347357"/>
            <a:ext cx="5597237" cy="1152180"/>
          </a:xfrm>
        </p:spPr>
        <p:txBody>
          <a:bodyPr/>
          <a:lstStyle/>
          <a:p>
            <a:pPr>
              <a:buNone/>
            </a:pPr>
            <a:r>
              <a:rPr lang="el-GR" sz="2400" dirty="0" smtClean="0">
                <a:solidFill>
                  <a:schemeClr val="accent2">
                    <a:lumMod val="75000"/>
                  </a:schemeClr>
                </a:solidFill>
                <a:effectLst>
                  <a:outerShdw blurRad="38100" dist="38100" dir="2700000" algn="tl">
                    <a:srgbClr val="000000">
                      <a:alpha val="43137"/>
                    </a:srgbClr>
                  </a:outerShdw>
                </a:effectLst>
              </a:rPr>
              <a:t>Μέσα  από ερωτηματολόγια εκμαιεύουμε το όραμα και τις αξίες μας..</a:t>
            </a:r>
            <a:endParaRPr lang="en-US" sz="2400" dirty="0">
              <a:solidFill>
                <a:schemeClr val="accent2">
                  <a:lumMod val="75000"/>
                </a:schemeClr>
              </a:solidFill>
              <a:effectLst>
                <a:outerShdw blurRad="38100" dist="38100" dir="2700000" algn="tl">
                  <a:srgbClr val="000000">
                    <a:alpha val="43137"/>
                  </a:srgbClr>
                </a:outerShdw>
              </a:effectLst>
            </a:endParaRPr>
          </a:p>
        </p:txBody>
      </p:sp>
      <p:sp>
        <p:nvSpPr>
          <p:cNvPr id="23554" name="AutoShape 2" descr="Γράφημα απάντησης φορμών. Τίτλος ερωτήματος: 1. Πώς θα ήταν για σας το ιδανικό σχολείο;Ποιο θα θέλατε να έχουμε ως &quot;όραμα&quot; στο σχολείο μας; Να γράψετε την προθεσή σας.Π.χ. Όραμά μας είναι η δημιουργία ενός σχολείου, όπου:&#10;.&#10;. Αριθμός απαντήσεων: 15 απαντήσεις."/>
          <p:cNvSpPr>
            <a:spLocks noChangeAspect="1" noChangeArrowheads="1"/>
          </p:cNvSpPr>
          <p:nvPr/>
        </p:nvSpPr>
        <p:spPr bwMode="auto">
          <a:xfrm>
            <a:off x="155575" y="84138"/>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3556" name="AutoShape 4" descr="Γράφημα απάντησης φορμών. Τίτλος ερωτήματος: 1. Πώς θα ήταν για σας το ιδανικό σχολείο;Ποιο θα θέλατε να έχουμε ως &quot;όραμα&quot; στο σχολείο μας; Να γράψετε την προθεσή σας.Π.χ. Όραμά μας είναι η δημιουργία ενός σχολείου, όπου:&#10;.&#10;. Αριθμός απαντήσεων: 15 απαντήσεις."/>
          <p:cNvSpPr>
            <a:spLocks noChangeAspect="1" noChangeArrowheads="1"/>
          </p:cNvSpPr>
          <p:nvPr/>
        </p:nvSpPr>
        <p:spPr bwMode="auto">
          <a:xfrm>
            <a:off x="152400" y="53340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50178" name="Picture 2"/>
          <p:cNvPicPr>
            <a:picLocks noChangeAspect="1" noChangeArrowheads="1"/>
          </p:cNvPicPr>
          <p:nvPr/>
        </p:nvPicPr>
        <p:blipFill>
          <a:blip r:embed="rId4" cstate="print"/>
          <a:srcRect/>
          <a:stretch>
            <a:fillRect/>
          </a:stretch>
        </p:blipFill>
        <p:spPr bwMode="auto">
          <a:xfrm>
            <a:off x="0" y="1676400"/>
            <a:ext cx="6553200" cy="5181600"/>
          </a:xfrm>
          <a:prstGeom prst="rect">
            <a:avLst/>
          </a:prstGeom>
          <a:noFill/>
          <a:ln w="9525">
            <a:noFill/>
            <a:miter lim="800000"/>
            <a:headEnd/>
            <a:tailEnd/>
          </a:ln>
          <a:effectLst/>
        </p:spPr>
      </p:pic>
      <p:sp>
        <p:nvSpPr>
          <p:cNvPr id="14" name="13 - TextBox"/>
          <p:cNvSpPr txBox="1"/>
          <p:nvPr/>
        </p:nvSpPr>
        <p:spPr>
          <a:xfrm>
            <a:off x="1524000" y="2514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15" name="14 - TextBox"/>
          <p:cNvSpPr txBox="1"/>
          <p:nvPr/>
        </p:nvSpPr>
        <p:spPr>
          <a:xfrm>
            <a:off x="6172200" y="1524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18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Σεβασμός, </a:t>
            </a:r>
            <a:r>
              <a:rPr kumimoji="0" lang="el-GR" sz="1800" b="1" i="0" u="none" strike="noStrike" kern="1200" cap="none" spc="0" normalizeH="0" baseline="0" noProof="0" dirty="0" err="1" smtClean="0">
                <a:ln>
                  <a:noFill/>
                </a:ln>
                <a:solidFill>
                  <a:schemeClr val="accent5">
                    <a:lumMod val="75000"/>
                  </a:schemeClr>
                </a:solidFill>
                <a:effectLst/>
                <a:uLnTx/>
                <a:uFillTx/>
                <a:latin typeface="Cavolini" charset="0"/>
                <a:ea typeface="+mj-ea"/>
                <a:cs typeface="Cavolini" charset="0"/>
              </a:rPr>
              <a:t>ενσυναίσθηση</a:t>
            </a:r>
            <a:r>
              <a:rPr kumimoji="0" lang="el-GR" sz="18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a:t>
            </a:r>
            <a:r>
              <a:rPr kumimoji="0" lang="el-GR" sz="1800" b="1" i="0" u="none" strike="noStrike" kern="1200" cap="none" spc="0" normalizeH="0" noProof="0" dirty="0" smtClean="0">
                <a:ln>
                  <a:noFill/>
                </a:ln>
                <a:solidFill>
                  <a:schemeClr val="accent5">
                    <a:lumMod val="75000"/>
                  </a:schemeClr>
                </a:solidFill>
                <a:effectLst/>
                <a:uLnTx/>
                <a:uFillTx/>
                <a:latin typeface="Cavolini" charset="0"/>
                <a:ea typeface="+mj-ea"/>
                <a:cs typeface="Cavolini" charset="0"/>
              </a:rPr>
              <a:t> υπευθυνότητα!!!</a:t>
            </a:r>
            <a:endParaRPr kumimoji="0" lang="el-GR" sz="18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υποσέλιδου"/>
          <p:cNvSpPr>
            <a:spLocks noGrp="1"/>
          </p:cNvSpPr>
          <p:nvPr>
            <p:ph type="ftr" sz="quarter" idx="11"/>
          </p:nvPr>
        </p:nvSpPr>
        <p:spPr/>
        <p:txBody>
          <a:bodyPr/>
          <a:lstStyle/>
          <a:p>
            <a:r>
              <a:rPr lang="en-US" smtClean="0"/>
              <a:t>Copyright 2009</a:t>
            </a:r>
            <a:endParaRPr lang="en-US" dirty="0"/>
          </a:p>
        </p:txBody>
      </p:sp>
      <p:sp>
        <p:nvSpPr>
          <p:cNvPr id="7" name="6 - TextBox"/>
          <p:cNvSpPr txBox="1"/>
          <p:nvPr/>
        </p:nvSpPr>
        <p:spPr>
          <a:xfrm>
            <a:off x="228600" y="1066800"/>
            <a:ext cx="914400" cy="914400"/>
          </a:xfrm>
          <a:prstGeom prst="rect">
            <a:avLst/>
          </a:prstGeom>
        </p:spPr>
        <p:txBody>
          <a:bodyPr vert="horz" wrap="none" lIns="91440" tIns="45720" rIns="91440" bIns="45720" rtlCol="0" anchor="ctr">
            <a:noAutofit/>
          </a:bodyPr>
          <a:lstStyle/>
          <a:p>
            <a:pPr defTabSz="914400">
              <a:spcBef>
                <a:spcPct val="0"/>
              </a:spcBef>
            </a:pPr>
            <a:r>
              <a:rPr lang="el-GR" sz="2000" b="1" noProof="0" dirty="0" smtClean="0">
                <a:solidFill>
                  <a:schemeClr val="accent2">
                    <a:lumMod val="75000"/>
                  </a:schemeClr>
                </a:solidFill>
                <a:latin typeface="Cavolini" charset="0"/>
                <a:ea typeface="+mj-ea"/>
                <a:cs typeface="Cavolini" charset="0"/>
              </a:rPr>
              <a:t>Στο μάθημα των Εργαστηρίων </a:t>
            </a:r>
            <a:r>
              <a:rPr lang="el-GR" sz="2000" b="1" dirty="0" smtClean="0">
                <a:solidFill>
                  <a:schemeClr val="accent2">
                    <a:lumMod val="75000"/>
                  </a:schemeClr>
                </a:solidFill>
                <a:latin typeface="Cavolini" charset="0"/>
                <a:ea typeface="+mj-ea"/>
                <a:cs typeface="Cavolini" charset="0"/>
              </a:rPr>
              <a:t>Δ</a:t>
            </a:r>
            <a:r>
              <a:rPr lang="el-GR" sz="2000" b="1" noProof="0" dirty="0" err="1" smtClean="0">
                <a:solidFill>
                  <a:schemeClr val="accent2">
                    <a:lumMod val="75000"/>
                  </a:schemeClr>
                </a:solidFill>
                <a:latin typeface="Cavolini" charset="0"/>
                <a:ea typeface="+mj-ea"/>
                <a:cs typeface="Cavolini" charset="0"/>
              </a:rPr>
              <a:t>εξιοτήτων</a:t>
            </a:r>
            <a:r>
              <a:rPr lang="el-GR" sz="2000" b="1" noProof="0" dirty="0" smtClean="0">
                <a:solidFill>
                  <a:schemeClr val="accent2">
                    <a:lumMod val="75000"/>
                  </a:schemeClr>
                </a:solidFill>
                <a:latin typeface="Cavolini" charset="0"/>
                <a:ea typeface="+mj-ea"/>
                <a:cs typeface="Cavolini" charset="0"/>
              </a:rPr>
              <a:t> με την εκπαιδευτικό μας </a:t>
            </a:r>
          </a:p>
          <a:p>
            <a:pPr defTabSz="914400">
              <a:spcBef>
                <a:spcPct val="0"/>
              </a:spcBef>
            </a:pPr>
            <a:r>
              <a:rPr lang="el-GR" sz="2000" b="1" noProof="0" dirty="0" smtClean="0">
                <a:solidFill>
                  <a:schemeClr val="accent2">
                    <a:lumMod val="75000"/>
                  </a:schemeClr>
                </a:solidFill>
                <a:latin typeface="Cavolini" charset="0"/>
                <a:ea typeface="+mj-ea"/>
                <a:cs typeface="Cavolini" charset="0"/>
              </a:rPr>
              <a:t>την κα Μαρία </a:t>
            </a:r>
            <a:r>
              <a:rPr lang="el-GR" sz="2000" b="1" noProof="0" dirty="0" err="1" smtClean="0">
                <a:solidFill>
                  <a:schemeClr val="accent2">
                    <a:lumMod val="75000"/>
                  </a:schemeClr>
                </a:solidFill>
                <a:latin typeface="Cavolini" charset="0"/>
                <a:ea typeface="+mj-ea"/>
                <a:cs typeface="Cavolini" charset="0"/>
              </a:rPr>
              <a:t>Μάγκου</a:t>
            </a:r>
            <a:r>
              <a:rPr lang="el-GR" sz="2000" b="1" noProof="0" dirty="0" smtClean="0">
                <a:solidFill>
                  <a:schemeClr val="accent2">
                    <a:lumMod val="75000"/>
                  </a:schemeClr>
                </a:solidFill>
                <a:latin typeface="Cavolini" charset="0"/>
                <a:ea typeface="+mj-ea"/>
                <a:cs typeface="Cavolini" charset="0"/>
              </a:rPr>
              <a:t>,</a:t>
            </a:r>
          </a:p>
          <a:p>
            <a:pPr defTabSz="914400">
              <a:spcBef>
                <a:spcPct val="0"/>
              </a:spcBef>
            </a:pPr>
            <a:r>
              <a:rPr lang="el-GR" sz="2000" b="1" dirty="0" smtClean="0">
                <a:solidFill>
                  <a:schemeClr val="accent2">
                    <a:lumMod val="75000"/>
                  </a:schemeClr>
                </a:solidFill>
                <a:latin typeface="Cavolini" charset="0"/>
                <a:ea typeface="+mj-ea"/>
                <a:cs typeface="Cavolini" charset="0"/>
              </a:rPr>
              <a:t>φ</a:t>
            </a:r>
            <a:r>
              <a:rPr lang="el-GR" sz="2000" b="1" noProof="0" dirty="0" err="1" smtClean="0">
                <a:solidFill>
                  <a:schemeClr val="accent2">
                    <a:lumMod val="75000"/>
                  </a:schemeClr>
                </a:solidFill>
                <a:latin typeface="Cavolini" charset="0"/>
                <a:ea typeface="+mj-ea"/>
                <a:cs typeface="Cavolini" charset="0"/>
              </a:rPr>
              <a:t>τιάξαμε</a:t>
            </a:r>
            <a:r>
              <a:rPr lang="el-GR" sz="2000" b="1" noProof="0" dirty="0" smtClean="0">
                <a:solidFill>
                  <a:schemeClr val="accent2">
                    <a:lumMod val="75000"/>
                  </a:schemeClr>
                </a:solidFill>
                <a:latin typeface="Cavolini" charset="0"/>
                <a:ea typeface="+mj-ea"/>
                <a:cs typeface="Cavolini" charset="0"/>
              </a:rPr>
              <a:t> συμβόλαια τάξης.. (κάθε τάξη το δικό της) και</a:t>
            </a:r>
          </a:p>
          <a:p>
            <a:pPr defTabSz="914400">
              <a:spcBef>
                <a:spcPct val="0"/>
              </a:spcBef>
            </a:pPr>
            <a:r>
              <a:rPr lang="el-GR" sz="2000" b="1" noProof="0" dirty="0" smtClean="0">
                <a:solidFill>
                  <a:schemeClr val="accent2">
                    <a:lumMod val="75000"/>
                  </a:schemeClr>
                </a:solidFill>
                <a:latin typeface="Cavolini" charset="0"/>
                <a:ea typeface="+mj-ea"/>
                <a:cs typeface="Cavolini" charset="0"/>
              </a:rPr>
              <a:t> </a:t>
            </a:r>
            <a:endParaRPr kumimoji="0" lang="el-GR" sz="2000" b="1" i="0" u="none" strike="noStrike" kern="1200" cap="none" spc="0" normalizeH="0" baseline="0" noProof="0" dirty="0" smtClean="0">
              <a:ln>
                <a:noFill/>
              </a:ln>
              <a:solidFill>
                <a:schemeClr val="accent2">
                  <a:lumMod val="75000"/>
                </a:schemeClr>
              </a:solidFill>
              <a:effectLst/>
              <a:uLnTx/>
              <a:uFillTx/>
              <a:latin typeface="Cavolini" charset="0"/>
              <a:ea typeface="+mj-ea"/>
              <a:cs typeface="Cavolini" charset="0"/>
            </a:endParaRPr>
          </a:p>
        </p:txBody>
      </p:sp>
      <p:pic>
        <p:nvPicPr>
          <p:cNvPr id="54274" name="Picture 2" descr="C:\Users\User\Downloads\416151114_7208160945889397_418155849167359660_n.jpg"/>
          <p:cNvPicPr>
            <a:picLocks noChangeAspect="1" noChangeArrowheads="1"/>
          </p:cNvPicPr>
          <p:nvPr/>
        </p:nvPicPr>
        <p:blipFill>
          <a:blip r:embed="rId2" cstate="print"/>
          <a:srcRect/>
          <a:stretch>
            <a:fillRect/>
          </a:stretch>
        </p:blipFill>
        <p:spPr bwMode="auto">
          <a:xfrm>
            <a:off x="609600" y="2362200"/>
            <a:ext cx="1926167" cy="3962400"/>
          </a:xfrm>
          <a:prstGeom prst="rect">
            <a:avLst/>
          </a:prstGeom>
          <a:noFill/>
        </p:spPr>
      </p:pic>
      <p:pic>
        <p:nvPicPr>
          <p:cNvPr id="54275" name="Picture 3" descr="C:\Users\User\Downloads\411327099_1282102259123028_9015708757164546112_n.jpg"/>
          <p:cNvPicPr>
            <a:picLocks noChangeAspect="1" noChangeArrowheads="1"/>
          </p:cNvPicPr>
          <p:nvPr/>
        </p:nvPicPr>
        <p:blipFill>
          <a:blip r:embed="rId3" cstate="print"/>
          <a:srcRect/>
          <a:stretch>
            <a:fillRect/>
          </a:stretch>
        </p:blipFill>
        <p:spPr bwMode="auto">
          <a:xfrm>
            <a:off x="2971800" y="2514600"/>
            <a:ext cx="2037292" cy="4191000"/>
          </a:xfrm>
          <a:prstGeom prst="rect">
            <a:avLst/>
          </a:prstGeom>
          <a:noFill/>
        </p:spPr>
      </p:pic>
      <p:sp>
        <p:nvSpPr>
          <p:cNvPr id="8" name="7 - TextBox"/>
          <p:cNvSpPr txBox="1"/>
          <p:nvPr/>
        </p:nvSpPr>
        <p:spPr>
          <a:xfrm>
            <a:off x="5486400" y="4114800"/>
            <a:ext cx="914400" cy="914400"/>
          </a:xfrm>
          <a:prstGeom prst="rect">
            <a:avLst/>
          </a:prstGeom>
        </p:spPr>
        <p:txBody>
          <a:bodyPr vert="horz" wrap="none" lIns="91440" tIns="45720" rIns="91440" bIns="45720" rtlCol="0" anchor="ctr">
            <a:normAutofit fontScale="8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2000" b="1" i="0" u="none" strike="noStrike" kern="1200" cap="none" spc="0" normalizeH="0" baseline="0" noProof="0" dirty="0" smtClean="0">
                <a:ln>
                  <a:noFill/>
                </a:ln>
                <a:solidFill>
                  <a:schemeClr val="accent3">
                    <a:lumMod val="75000"/>
                  </a:schemeClr>
                </a:solidFill>
                <a:effectLst/>
                <a:uLnTx/>
                <a:uFillTx/>
                <a:latin typeface="Cavolini" charset="0"/>
                <a:ea typeface="+mj-ea"/>
                <a:cs typeface="Cavolini" charset="0"/>
              </a:rPr>
              <a:t>Όποιος/α τηρεί το συμβόλαιό μας κερδίζει..</a:t>
            </a:r>
          </a:p>
          <a:p>
            <a:pPr marL="0" marR="0" indent="0" algn="l" defTabSz="914400" rtl="0" eaLnBrk="1" fontAlgn="auto" latinLnBrk="0" hangingPunct="1">
              <a:lnSpc>
                <a:spcPct val="100000"/>
              </a:lnSpc>
              <a:spcBef>
                <a:spcPct val="0"/>
              </a:spcBef>
              <a:spcAft>
                <a:spcPts val="0"/>
              </a:spcAft>
              <a:buClrTx/>
              <a:buSzTx/>
              <a:buFontTx/>
              <a:buNone/>
              <a:tabLst/>
            </a:pPr>
            <a:r>
              <a:rPr lang="el-GR" sz="2000" b="1" dirty="0" smtClean="0">
                <a:solidFill>
                  <a:schemeClr val="accent3">
                    <a:lumMod val="75000"/>
                  </a:schemeClr>
                </a:solidFill>
                <a:latin typeface="Cavolini" charset="0"/>
                <a:ea typeface="+mj-ea"/>
                <a:cs typeface="Cavolini" charset="0"/>
              </a:rPr>
              <a:t>Επιβραβεύουμε την προσπάθεια χαρίζοντας μια </a:t>
            </a:r>
          </a:p>
          <a:p>
            <a:pPr marL="0" marR="0" indent="0" algn="l" defTabSz="914400" rtl="0" eaLnBrk="1" fontAlgn="auto" latinLnBrk="0" hangingPunct="1">
              <a:lnSpc>
                <a:spcPct val="100000"/>
              </a:lnSpc>
              <a:spcBef>
                <a:spcPct val="0"/>
              </a:spcBef>
              <a:spcAft>
                <a:spcPts val="0"/>
              </a:spcAft>
              <a:buClrTx/>
              <a:buSzTx/>
              <a:buFontTx/>
              <a:buNone/>
              <a:tabLst/>
            </a:pPr>
            <a:r>
              <a:rPr lang="el-GR" sz="2000" b="1" dirty="0" smtClean="0">
                <a:solidFill>
                  <a:schemeClr val="accent3">
                    <a:lumMod val="75000"/>
                  </a:schemeClr>
                </a:solidFill>
                <a:latin typeface="Cavolini" charset="0"/>
                <a:ea typeface="+mj-ea"/>
                <a:cs typeface="Cavolini" charset="0"/>
              </a:rPr>
              <a:t>ώρα γυμναστικής αντί μαθήματος στην </a:t>
            </a:r>
            <a:r>
              <a:rPr lang="el-GR" sz="1800" b="1" dirty="0" smtClean="0">
                <a:solidFill>
                  <a:schemeClr val="accent3">
                    <a:lumMod val="75000"/>
                  </a:schemeClr>
                </a:solidFill>
                <a:latin typeface="Cavolini" charset="0"/>
                <a:ea typeface="+mj-ea"/>
                <a:cs typeface="Cavolini" charset="0"/>
              </a:rPr>
              <a:t>τάξη(σε </a:t>
            </a:r>
          </a:p>
          <a:p>
            <a:pPr marL="0" marR="0" indent="0" algn="l" defTabSz="914400" rtl="0" eaLnBrk="1" fontAlgn="auto" latinLnBrk="0" hangingPunct="1">
              <a:lnSpc>
                <a:spcPct val="100000"/>
              </a:lnSpc>
              <a:spcBef>
                <a:spcPct val="0"/>
              </a:spcBef>
              <a:spcAft>
                <a:spcPts val="0"/>
              </a:spcAft>
              <a:buClrTx/>
              <a:buSzTx/>
              <a:buFontTx/>
              <a:buNone/>
              <a:tabLst/>
            </a:pPr>
            <a:r>
              <a:rPr lang="el-GR" sz="1800" b="1" dirty="0" smtClean="0">
                <a:solidFill>
                  <a:schemeClr val="accent3">
                    <a:lumMod val="75000"/>
                  </a:schemeClr>
                </a:solidFill>
                <a:latin typeface="Cavolini" charset="0"/>
                <a:ea typeface="+mj-ea"/>
                <a:cs typeface="Cavolini" charset="0"/>
              </a:rPr>
              <a:t>σ</a:t>
            </a:r>
            <a:r>
              <a:rPr kumimoji="0" lang="el-GR" sz="1800" b="1" i="0" u="none" strike="noStrike" kern="1200" cap="none" spc="0" normalizeH="0" baseline="0" noProof="0" dirty="0" err="1" smtClean="0">
                <a:ln>
                  <a:noFill/>
                </a:ln>
                <a:solidFill>
                  <a:schemeClr val="accent3">
                    <a:lumMod val="75000"/>
                  </a:schemeClr>
                </a:solidFill>
                <a:effectLst/>
                <a:uLnTx/>
                <a:uFillTx/>
                <a:latin typeface="Cavolini" charset="0"/>
                <a:ea typeface="+mj-ea"/>
                <a:cs typeface="Cavolini" charset="0"/>
              </a:rPr>
              <a:t>υνεργασία</a:t>
            </a:r>
            <a:r>
              <a:rPr kumimoji="0" lang="el-GR" sz="1800" b="1" i="0" u="none" strike="noStrike" kern="1200" cap="none" spc="0" normalizeH="0" baseline="0" noProof="0" dirty="0" smtClean="0">
                <a:ln>
                  <a:noFill/>
                </a:ln>
                <a:solidFill>
                  <a:schemeClr val="accent3">
                    <a:lumMod val="75000"/>
                  </a:schemeClr>
                </a:solidFill>
                <a:effectLst/>
                <a:uLnTx/>
                <a:uFillTx/>
                <a:latin typeface="Cavolini" charset="0"/>
                <a:ea typeface="+mj-ea"/>
                <a:cs typeface="Cavolini" charset="0"/>
              </a:rPr>
              <a:t> με τον γυμναστή</a:t>
            </a:r>
            <a:r>
              <a:rPr kumimoji="0" lang="el-GR" sz="1800" b="1" i="0" u="none" strike="noStrike" kern="1200" cap="none" spc="0" normalizeH="0" noProof="0" dirty="0" smtClean="0">
                <a:ln>
                  <a:noFill/>
                </a:ln>
                <a:solidFill>
                  <a:schemeClr val="accent3">
                    <a:lumMod val="75000"/>
                  </a:schemeClr>
                </a:solidFill>
                <a:effectLst/>
                <a:uLnTx/>
                <a:uFillTx/>
                <a:latin typeface="Cavolini" charset="0"/>
                <a:ea typeface="+mj-ea"/>
                <a:cs typeface="Cavolini" charset="0"/>
              </a:rPr>
              <a:t> του σχολείου μας!</a:t>
            </a:r>
            <a:endParaRPr kumimoji="0" lang="el-GR" sz="1800" b="1" i="0" u="none" strike="noStrike" kern="1200" cap="none" spc="0" normalizeH="0" baseline="0" noProof="0" dirty="0" smtClean="0">
              <a:ln>
                <a:noFill/>
              </a:ln>
              <a:solidFill>
                <a:schemeClr val="accent3">
                  <a:lumMod val="75000"/>
                </a:schemeClr>
              </a:solidFill>
              <a:effectLst/>
              <a:uLnTx/>
              <a:uFillTx/>
              <a:latin typeface="Cavolini" charset="0"/>
              <a:ea typeface="+mj-ea"/>
              <a:cs typeface="Cavolini"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2">
            <a:extLst>
              <a:ext uri="{FF2B5EF4-FFF2-40B4-BE49-F238E27FC236}">
                <a16:creationId xmlns:a16="http://schemas.microsoft.com/office/drawing/2014/main" xmlns="" id="{5D00EE77-2EEB-328D-1F38-1D5C8CC126CB}"/>
              </a:ext>
            </a:extLst>
          </p:cNvPr>
          <p:cNvGrpSpPr/>
          <p:nvPr/>
        </p:nvGrpSpPr>
        <p:grpSpPr>
          <a:xfrm>
            <a:off x="-152400" y="6400800"/>
            <a:ext cx="12496800" cy="457199"/>
            <a:chOff x="0" y="6286135"/>
            <a:chExt cx="12192000" cy="571865"/>
          </a:xfrm>
        </p:grpSpPr>
        <p:grpSp>
          <p:nvGrpSpPr>
            <p:cNvPr id="4" name="Group 13">
              <a:extLst>
                <a:ext uri="{FF2B5EF4-FFF2-40B4-BE49-F238E27FC236}">
                  <a16:creationId xmlns:a16="http://schemas.microsoft.com/office/drawing/2014/main" xmlns="" id="{7E226ECA-A418-EBCD-96C1-F810D9D5D8FA}"/>
                </a:ext>
              </a:extLst>
            </p:cNvPr>
            <p:cNvGrpSpPr/>
            <p:nvPr/>
          </p:nvGrpSpPr>
          <p:grpSpPr>
            <a:xfrm>
              <a:off x="0" y="6286135"/>
              <a:ext cx="12192000" cy="511474"/>
              <a:chOff x="0" y="6286135"/>
              <a:chExt cx="12192000" cy="511474"/>
            </a:xfrm>
          </p:grpSpPr>
          <p:sp>
            <p:nvSpPr>
              <p:cNvPr id="15" name="Rectangle 14">
                <a:extLst>
                  <a:ext uri="{FF2B5EF4-FFF2-40B4-BE49-F238E27FC236}">
                    <a16:creationId xmlns:a16="http://schemas.microsoft.com/office/drawing/2014/main" xmlns="" id="{57BEE225-8C82-FCF4-E5AF-A834D58EA466}"/>
                  </a:ext>
                </a:extLst>
              </p:cNvPr>
              <p:cNvSpPr/>
              <p:nvPr/>
            </p:nvSpPr>
            <p:spPr>
              <a:xfrm>
                <a:off x="0" y="6286135"/>
                <a:ext cx="12192000" cy="304800"/>
              </a:xfrm>
              <a:prstGeom prst="rect">
                <a:avLst/>
              </a:prstGeom>
              <a:gradFill>
                <a:gsLst>
                  <a:gs pos="0">
                    <a:schemeClr val="accent5">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6" name="Rectangle 15">
                <a:extLst>
                  <a:ext uri="{FF2B5EF4-FFF2-40B4-BE49-F238E27FC236}">
                    <a16:creationId xmlns:a16="http://schemas.microsoft.com/office/drawing/2014/main" xmlns="" id="{1C0BFF43-4069-95D3-F1DE-F7705FE89545}"/>
                  </a:ext>
                </a:extLst>
              </p:cNvPr>
              <p:cNvSpPr/>
              <p:nvPr/>
            </p:nvSpPr>
            <p:spPr>
              <a:xfrm>
                <a:off x="0" y="6337804"/>
                <a:ext cx="12192000" cy="304800"/>
              </a:xfrm>
              <a:prstGeom prst="rect">
                <a:avLst/>
              </a:prstGeom>
              <a:gradFill>
                <a:gsLst>
                  <a:gs pos="0">
                    <a:schemeClr val="accent1">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7" name="Rectangle 16">
                <a:extLst>
                  <a:ext uri="{FF2B5EF4-FFF2-40B4-BE49-F238E27FC236}">
                    <a16:creationId xmlns:a16="http://schemas.microsoft.com/office/drawing/2014/main" xmlns="" id="{CE3407B7-7CE6-6D28-4F4C-4B6070A91FCA}"/>
                  </a:ext>
                </a:extLst>
              </p:cNvPr>
              <p:cNvSpPr/>
              <p:nvPr/>
            </p:nvSpPr>
            <p:spPr>
              <a:xfrm>
                <a:off x="0" y="6389473"/>
                <a:ext cx="12192000" cy="304800"/>
              </a:xfrm>
              <a:prstGeom prst="rect">
                <a:avLst/>
              </a:prstGeom>
              <a:gradFill>
                <a:gsLst>
                  <a:gs pos="0">
                    <a:schemeClr val="accent3">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8" name="Rectangle 17">
                <a:extLst>
                  <a:ext uri="{FF2B5EF4-FFF2-40B4-BE49-F238E27FC236}">
                    <a16:creationId xmlns:a16="http://schemas.microsoft.com/office/drawing/2014/main" xmlns="" id="{E07838FB-A7C9-8978-0071-8CCB64854EB1}"/>
                  </a:ext>
                </a:extLst>
              </p:cNvPr>
              <p:cNvSpPr/>
              <p:nvPr/>
            </p:nvSpPr>
            <p:spPr>
              <a:xfrm>
                <a:off x="0" y="6441142"/>
                <a:ext cx="12192000" cy="304800"/>
              </a:xfrm>
              <a:prstGeom prst="rect">
                <a:avLst/>
              </a:prstGeom>
              <a:gradFill>
                <a:gsLst>
                  <a:gs pos="0">
                    <a:schemeClr val="accent6">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9" name="Rectangle 18">
                <a:extLst>
                  <a:ext uri="{FF2B5EF4-FFF2-40B4-BE49-F238E27FC236}">
                    <a16:creationId xmlns:a16="http://schemas.microsoft.com/office/drawing/2014/main" xmlns="" id="{A6A6DF22-8BA3-1E80-9EBE-F3E0D332C0E0}"/>
                  </a:ext>
                </a:extLst>
              </p:cNvPr>
              <p:cNvSpPr/>
              <p:nvPr/>
            </p:nvSpPr>
            <p:spPr>
              <a:xfrm>
                <a:off x="0" y="6492809"/>
                <a:ext cx="12192000" cy="304800"/>
              </a:xfrm>
              <a:prstGeom prst="rect">
                <a:avLst/>
              </a:prstGeom>
              <a:gradFill>
                <a:gsLst>
                  <a:gs pos="0">
                    <a:schemeClr val="accent4"/>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grpSp>
        <p:sp>
          <p:nvSpPr>
            <p:cNvPr id="21" name="Rectangle 20">
              <a:extLst>
                <a:ext uri="{FF2B5EF4-FFF2-40B4-BE49-F238E27FC236}">
                  <a16:creationId xmlns:a16="http://schemas.microsoft.com/office/drawing/2014/main" xmlns="" id="{46976E0D-5D92-FF9D-3799-791BCAC80DA6}"/>
                </a:ext>
              </a:extLst>
            </p:cNvPr>
            <p:cNvSpPr/>
            <p:nvPr/>
          </p:nvSpPr>
          <p:spPr>
            <a:xfrm>
              <a:off x="0" y="6553200"/>
              <a:ext cx="12192000" cy="304800"/>
            </a:xfrm>
            <a:prstGeom prst="rect">
              <a:avLst/>
            </a:prstGeom>
            <a:gradFill>
              <a:gsLst>
                <a:gs pos="0">
                  <a:schemeClr val="bg2">
                    <a:lumMod val="75000"/>
                  </a:schemeClr>
                </a:gs>
                <a:gs pos="89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grpSp>
      <p:sp>
        <p:nvSpPr>
          <p:cNvPr id="41" name="Title 40">
            <a:extLst>
              <a:ext uri="{FF2B5EF4-FFF2-40B4-BE49-F238E27FC236}">
                <a16:creationId xmlns:a16="http://schemas.microsoft.com/office/drawing/2014/main" xmlns="" id="{6EA62104-E320-A5D6-1F15-0EC32B9DD9F1}"/>
              </a:ext>
            </a:extLst>
          </p:cNvPr>
          <p:cNvSpPr>
            <a:spLocks noGrp="1"/>
          </p:cNvSpPr>
          <p:nvPr>
            <p:ph type="title"/>
          </p:nvPr>
        </p:nvSpPr>
        <p:spPr>
          <a:xfrm>
            <a:off x="381000" y="762000"/>
            <a:ext cx="10363200" cy="639763"/>
          </a:xfrm>
        </p:spPr>
        <p:txBody>
          <a:bodyPr/>
          <a:lstStyle/>
          <a:p>
            <a:r>
              <a:rPr lang="el-GR" sz="2000" dirty="0" smtClean="0">
                <a:solidFill>
                  <a:schemeClr val="accent2">
                    <a:lumMod val="75000"/>
                  </a:schemeClr>
                </a:solidFill>
              </a:rPr>
              <a:t>Καλέσαμε επίσης τη διαπιστευμένη Νομικό στη διαμεσολάβηση </a:t>
            </a:r>
            <a:r>
              <a:rPr lang="el-GR" sz="2000" dirty="0" smtClean="0">
                <a:solidFill>
                  <a:srgbClr val="C00000"/>
                </a:solidFill>
              </a:rPr>
              <a:t>κυρία Στέλλα </a:t>
            </a:r>
            <a:r>
              <a:rPr lang="el-GR" sz="2000" dirty="0" err="1" smtClean="0">
                <a:solidFill>
                  <a:srgbClr val="C00000"/>
                </a:solidFill>
              </a:rPr>
              <a:t>Κουλοβασιλοπούλου</a:t>
            </a:r>
            <a:r>
              <a:rPr lang="el-GR" sz="2000" dirty="0" smtClean="0">
                <a:solidFill>
                  <a:srgbClr val="C00000"/>
                </a:solidFill>
              </a:rPr>
              <a:t> και διοργανώσαμε εργαστήρια..</a:t>
            </a:r>
            <a:endParaRPr lang="en-US" sz="2000" dirty="0">
              <a:solidFill>
                <a:srgbClr val="C00000"/>
              </a:solidFill>
            </a:endParaRPr>
          </a:p>
        </p:txBody>
      </p:sp>
      <p:sp>
        <p:nvSpPr>
          <p:cNvPr id="46" name="Text Placeholder 4">
            <a:extLst>
              <a:ext uri="{FF2B5EF4-FFF2-40B4-BE49-F238E27FC236}">
                <a16:creationId xmlns:a16="http://schemas.microsoft.com/office/drawing/2014/main" xmlns="" id="{16D9F448-8ACA-DBD0-CA63-33B2D6749E0F}"/>
              </a:ext>
            </a:extLst>
          </p:cNvPr>
          <p:cNvSpPr txBox="1">
            <a:spLocks/>
          </p:cNvSpPr>
          <p:nvPr/>
        </p:nvSpPr>
        <p:spPr>
          <a:xfrm>
            <a:off x="4267201" y="3086636"/>
            <a:ext cx="1157458" cy="457200"/>
          </a:xfrm>
          <a:prstGeom prst="rect">
            <a:avLst/>
          </a:prstGeom>
        </p:spPr>
        <p:txBody>
          <a:bodyPr vert="horz" lIns="91440" tIns="45720" rIns="91440" bIns="45720" rtlCol="0" anchor="ctr" anchorCtr="0">
            <a:normAutofit fontScale="85000" lnSpcReduction="20000"/>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b="1" dirty="0">
              <a:solidFill>
                <a:schemeClr val="accent4">
                  <a:lumMod val="75000"/>
                </a:schemeClr>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xmlns="" id="{BB21CB5D-209A-C3D3-CE78-2AC0DB34FFE9}"/>
              </a:ext>
            </a:extLst>
          </p:cNvPr>
          <p:cNvPicPr>
            <a:picLocks noChangeAspect="1"/>
          </p:cNvPicPr>
          <p:nvPr/>
        </p:nvPicPr>
        <p:blipFill>
          <a:blip r:embed="rId3" cstate="print"/>
          <a:stretch>
            <a:fillRect/>
          </a:stretch>
        </p:blipFill>
        <p:spPr>
          <a:xfrm flipH="1">
            <a:off x="12115671" y="1994728"/>
            <a:ext cx="3173574" cy="2183816"/>
          </a:xfrm>
          <a:prstGeom prst="rect">
            <a:avLst/>
          </a:prstGeom>
        </p:spPr>
      </p:pic>
      <p:sp>
        <p:nvSpPr>
          <p:cNvPr id="6" name="Text Placeholder 4">
            <a:extLst>
              <a:ext uri="{FF2B5EF4-FFF2-40B4-BE49-F238E27FC236}">
                <a16:creationId xmlns:a16="http://schemas.microsoft.com/office/drawing/2014/main" xmlns="" id="{2AA80A43-8DAF-BECB-CC66-7245DA467DA8}"/>
              </a:ext>
            </a:extLst>
          </p:cNvPr>
          <p:cNvSpPr txBox="1">
            <a:spLocks/>
          </p:cNvSpPr>
          <p:nvPr/>
        </p:nvSpPr>
        <p:spPr>
          <a:xfrm>
            <a:off x="4267200" y="3690883"/>
            <a:ext cx="3429000" cy="457200"/>
          </a:xfrm>
          <a:prstGeom prst="rect">
            <a:avLst/>
          </a:prstGeom>
        </p:spPr>
        <p:txBody>
          <a:bodyPr vert="horz" lIns="91440" tIns="45720" rIns="91440" bIns="45720" rtlCol="0" anchor="ctr" anchorCtr="0">
            <a:normAutofit fontScale="85000" lnSpcReduction="20000"/>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b="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dirty="0">
              <a:solidFill>
                <a:schemeClr val="accent4">
                  <a:lumMod val="75000"/>
                </a:schemeClr>
              </a:solidFill>
            </a:endParaRPr>
          </a:p>
        </p:txBody>
      </p:sp>
      <p:pic>
        <p:nvPicPr>
          <p:cNvPr id="2050" name="Picture 2" descr="C:\Users\User\AppData\Local\Microsoft\Windows\INetCache\IE\FE1E0XZH\unnamed[1].jpg"/>
          <p:cNvPicPr>
            <a:picLocks noChangeAspect="1" noChangeArrowheads="1"/>
          </p:cNvPicPr>
          <p:nvPr/>
        </p:nvPicPr>
        <p:blipFill>
          <a:blip r:embed="rId4" cstate="print"/>
          <a:srcRect/>
          <a:stretch>
            <a:fillRect/>
          </a:stretch>
        </p:blipFill>
        <p:spPr bwMode="auto">
          <a:xfrm>
            <a:off x="9144000" y="3505200"/>
            <a:ext cx="2857500" cy="2276475"/>
          </a:xfrm>
          <a:prstGeom prst="rect">
            <a:avLst/>
          </a:prstGeom>
          <a:noFill/>
        </p:spPr>
      </p:pic>
      <p:pic>
        <p:nvPicPr>
          <p:cNvPr id="14338" name="Picture 2" descr="http://1gym-panor.thess.sch.gr/images/2024/draseis/sxeseis_mathitonG2a.jpg"/>
          <p:cNvPicPr>
            <a:picLocks noChangeAspect="1" noChangeArrowheads="1"/>
          </p:cNvPicPr>
          <p:nvPr/>
        </p:nvPicPr>
        <p:blipFill>
          <a:blip r:embed="rId5" cstate="print"/>
          <a:srcRect/>
          <a:stretch>
            <a:fillRect/>
          </a:stretch>
        </p:blipFill>
        <p:spPr bwMode="auto">
          <a:xfrm rot="20314055">
            <a:off x="448350" y="2229935"/>
            <a:ext cx="4325321" cy="2438400"/>
          </a:xfrm>
          <a:prstGeom prst="rect">
            <a:avLst/>
          </a:prstGeom>
          <a:noFill/>
        </p:spPr>
      </p:pic>
      <p:pic>
        <p:nvPicPr>
          <p:cNvPr id="14340" name="Picture 4" descr="http://1gym-panor.thess.sch.gr/images/2024/draseis/sxeseis_mathitonG2b.jpg"/>
          <p:cNvPicPr>
            <a:picLocks noChangeAspect="1" noChangeArrowheads="1"/>
          </p:cNvPicPr>
          <p:nvPr/>
        </p:nvPicPr>
        <p:blipFill>
          <a:blip r:embed="rId6" cstate="print"/>
          <a:srcRect/>
          <a:stretch>
            <a:fillRect/>
          </a:stretch>
        </p:blipFill>
        <p:spPr bwMode="auto">
          <a:xfrm>
            <a:off x="4419600" y="3505200"/>
            <a:ext cx="4730820" cy="2667000"/>
          </a:xfrm>
          <a:prstGeom prst="rect">
            <a:avLst/>
          </a:prstGeom>
          <a:noFill/>
        </p:spPr>
      </p:pic>
      <p:sp>
        <p:nvSpPr>
          <p:cNvPr id="20" name="19 - Ορθογώνιο"/>
          <p:cNvSpPr/>
          <p:nvPr/>
        </p:nvSpPr>
        <p:spPr>
          <a:xfrm>
            <a:off x="5029200" y="1752600"/>
            <a:ext cx="6096000" cy="1200329"/>
          </a:xfrm>
          <a:prstGeom prst="rect">
            <a:avLst/>
          </a:prstGeom>
        </p:spPr>
        <p:txBody>
          <a:bodyPr>
            <a:spAutoFit/>
          </a:bodyPr>
          <a:lstStyle/>
          <a:p>
            <a:r>
              <a:rPr lang="el-GR" sz="1800" dirty="0" smtClean="0">
                <a:solidFill>
                  <a:srgbClr val="C00000"/>
                </a:solidFill>
                <a:latin typeface="Cavolini" charset="0"/>
                <a:cs typeface="Cavolini" charset="0"/>
              </a:rPr>
              <a:t>με στόχο  να ενδυναμωθούν οι μαθητές/</a:t>
            </a:r>
            <a:r>
              <a:rPr lang="el-GR" sz="1800" dirty="0" err="1" smtClean="0">
                <a:solidFill>
                  <a:srgbClr val="C00000"/>
                </a:solidFill>
                <a:latin typeface="Cavolini" charset="0"/>
                <a:cs typeface="Cavolini" charset="0"/>
              </a:rPr>
              <a:t>τριες</a:t>
            </a:r>
            <a:r>
              <a:rPr lang="el-GR" sz="1800" dirty="0" smtClean="0">
                <a:solidFill>
                  <a:srgbClr val="C00000"/>
                </a:solidFill>
                <a:latin typeface="Cavolini" charset="0"/>
                <a:cs typeface="Cavolini" charset="0"/>
              </a:rPr>
              <a:t> μέσα από τις τεχνικές της διαμεσολάβησης και να απαξιώσουν τη χρήση βίας και βίαιων συμπεριφορών.</a:t>
            </a:r>
            <a:endParaRPr lang="el-GR" sz="1800" dirty="0">
              <a:solidFill>
                <a:srgbClr val="C00000"/>
              </a:solidFill>
              <a:latin typeface="Cavolini" charset="0"/>
              <a:cs typeface="Cavolini" charset="0"/>
            </a:endParaRPr>
          </a:p>
        </p:txBody>
      </p:sp>
    </p:spTree>
    <p:extLst>
      <p:ext uri="{BB962C8B-B14F-4D97-AF65-F5344CB8AC3E}">
        <p14:creationId xmlns:p14="http://schemas.microsoft.com/office/powerpoint/2010/main" xmlns="" val="2774133822"/>
      </p:ext>
    </p:extLst>
  </p:cSld>
  <p:clrMapOvr>
    <a:masterClrMapping/>
  </p:clrMapOvr>
  <p:transition spd="slow">
    <p:pu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υποσέλιδου"/>
          <p:cNvSpPr>
            <a:spLocks noGrp="1"/>
          </p:cNvSpPr>
          <p:nvPr>
            <p:ph type="ftr" sz="quarter" idx="11"/>
          </p:nvPr>
        </p:nvSpPr>
        <p:spPr/>
        <p:txBody>
          <a:bodyPr/>
          <a:lstStyle/>
          <a:p>
            <a:r>
              <a:rPr lang="en-US" smtClean="0"/>
              <a:t>Copyright 2009</a:t>
            </a:r>
            <a:endParaRPr lang="en-US" dirty="0"/>
          </a:p>
        </p:txBody>
      </p:sp>
      <p:sp>
        <p:nvSpPr>
          <p:cNvPr id="7" name="6 - TextBox"/>
          <p:cNvSpPr txBox="1"/>
          <p:nvPr/>
        </p:nvSpPr>
        <p:spPr>
          <a:xfrm>
            <a:off x="228600" y="457200"/>
            <a:ext cx="914400" cy="914400"/>
          </a:xfrm>
          <a:prstGeom prst="rect">
            <a:avLst/>
          </a:prstGeom>
        </p:spPr>
        <p:txBody>
          <a:bodyPr vert="horz" wrap="none" lIns="91440" tIns="45720" rIns="91440" bIns="45720" rtlCol="0" anchor="ctr">
            <a:noAutofit/>
          </a:bodyPr>
          <a:lstStyle/>
          <a:p>
            <a:pPr defTabSz="914400">
              <a:spcBef>
                <a:spcPct val="0"/>
              </a:spcBef>
            </a:pPr>
            <a:r>
              <a:rPr lang="el-GR" sz="1800" b="1" noProof="0" dirty="0" smtClean="0">
                <a:solidFill>
                  <a:schemeClr val="accent2">
                    <a:lumMod val="75000"/>
                  </a:schemeClr>
                </a:solidFill>
                <a:latin typeface="Cavolini" charset="0"/>
                <a:ea typeface="+mj-ea"/>
                <a:cs typeface="Cavolini" charset="0"/>
              </a:rPr>
              <a:t>Στα θρησκευτικά, ο θεολόγος μας κύριος Βαφειάδης </a:t>
            </a:r>
            <a:r>
              <a:rPr lang="el-GR" sz="1800" b="1" dirty="0" smtClean="0">
                <a:solidFill>
                  <a:schemeClr val="accent2">
                    <a:lumMod val="75000"/>
                  </a:schemeClr>
                </a:solidFill>
                <a:latin typeface="Cavolini" charset="0"/>
                <a:ea typeface="+mj-ea"/>
                <a:cs typeface="Cavolini" charset="0"/>
              </a:rPr>
              <a:t>προτείνει:</a:t>
            </a:r>
            <a:endParaRPr lang="el-GR" sz="1800" b="1" noProof="0" dirty="0" smtClean="0">
              <a:solidFill>
                <a:schemeClr val="accent2">
                  <a:lumMod val="75000"/>
                </a:schemeClr>
              </a:solidFill>
              <a:latin typeface="Cavolini" charset="0"/>
              <a:ea typeface="+mj-ea"/>
              <a:cs typeface="Cavolini" charset="0"/>
            </a:endParaRPr>
          </a:p>
          <a:p>
            <a:pPr defTabSz="914400">
              <a:spcBef>
                <a:spcPct val="0"/>
              </a:spcBef>
            </a:pPr>
            <a:endParaRPr lang="el-GR" sz="1800" b="1" dirty="0" smtClean="0">
              <a:solidFill>
                <a:schemeClr val="accent2">
                  <a:lumMod val="75000"/>
                </a:schemeClr>
              </a:solidFill>
              <a:latin typeface="Cavolini" charset="0"/>
              <a:ea typeface="+mj-ea"/>
              <a:cs typeface="Cavolini" charset="0"/>
            </a:endParaRPr>
          </a:p>
          <a:p>
            <a:pPr defTabSz="914400">
              <a:spcBef>
                <a:spcPct val="0"/>
              </a:spcBef>
            </a:pPr>
            <a:endParaRPr lang="el-GR" sz="1800" b="1" dirty="0" smtClean="0">
              <a:solidFill>
                <a:schemeClr val="accent2">
                  <a:lumMod val="75000"/>
                </a:schemeClr>
              </a:solidFill>
              <a:latin typeface="Cavolini" charset="0"/>
              <a:ea typeface="+mj-ea"/>
              <a:cs typeface="Cavolini" charset="0"/>
            </a:endParaRPr>
          </a:p>
        </p:txBody>
      </p:sp>
      <p:sp>
        <p:nvSpPr>
          <p:cNvPr id="8193" name="Rectangle 1"/>
          <p:cNvSpPr>
            <a:spLocks noChangeArrowheads="1"/>
          </p:cNvSpPr>
          <p:nvPr/>
        </p:nvSpPr>
        <p:spPr bwMode="auto">
          <a:xfrm>
            <a:off x="228600" y="899012"/>
            <a:ext cx="7663533"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200" b="1" i="1"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l-GR" sz="1200" b="1" i="1" u="none" strike="noStrike" cap="none" normalizeH="0" baseline="0" dirty="0" smtClean="0">
                <a:ln>
                  <a:noFill/>
                </a:ln>
                <a:solidFill>
                  <a:schemeClr val="accent1">
                    <a:lumMod val="50000"/>
                  </a:schemeClr>
                </a:solidFill>
                <a:effectLst/>
                <a:latin typeface="Cavolini" charset="0"/>
                <a:ea typeface="Calibri" pitchFamily="34" charset="0"/>
                <a:cs typeface="Cavolini" charset="0"/>
              </a:rPr>
              <a:t>Πώς να προωθήσουμε τις καλές συμπεριφορές</a:t>
            </a:r>
            <a:r>
              <a:rPr kumimoji="0" lang="en-US" sz="1200" b="1" i="1" u="none" strike="noStrike" cap="none" normalizeH="0" baseline="0" dirty="0" smtClean="0">
                <a:ln>
                  <a:noFill/>
                </a:ln>
                <a:solidFill>
                  <a:schemeClr val="accent1">
                    <a:lumMod val="50000"/>
                  </a:schemeClr>
                </a:solidFill>
                <a:effectLst/>
                <a:latin typeface="Cavolini" charset="0"/>
                <a:ea typeface="Calibri" pitchFamily="34" charset="0"/>
                <a:cs typeface="Cavolini" charset="0"/>
              </a:rPr>
              <a:t>;</a:t>
            </a:r>
            <a:endParaRPr kumimoji="0" lang="el-GR" sz="1200" b="1" i="1" u="none" strike="noStrike" cap="none" normalizeH="0" baseline="0" dirty="0" smtClean="0">
              <a:ln>
                <a:noFill/>
              </a:ln>
              <a:solidFill>
                <a:schemeClr val="accent1">
                  <a:lumMod val="50000"/>
                </a:schemeClr>
              </a:solidFill>
              <a:effectLst/>
              <a:latin typeface="Cavolini" charset="0"/>
              <a:ea typeface="Calibri" pitchFamily="34" charset="0"/>
              <a:cs typeface="Cavolini"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l-GR" sz="1200" b="1" i="1" dirty="0" smtClean="0">
                <a:solidFill>
                  <a:schemeClr val="accent1">
                    <a:lumMod val="50000"/>
                  </a:schemeClr>
                </a:solidFill>
                <a:latin typeface="Cavolini" charset="0"/>
                <a:ea typeface="Calibri" pitchFamily="34" charset="0"/>
                <a:cs typeface="Cavolini" charset="0"/>
              </a:rPr>
              <a:t>Πώς </a:t>
            </a:r>
            <a:r>
              <a:rPr lang="el-GR" sz="1400" b="1" i="1" dirty="0" smtClean="0">
                <a:solidFill>
                  <a:schemeClr val="accent1">
                    <a:lumMod val="50000"/>
                  </a:schemeClr>
                </a:solidFill>
                <a:latin typeface="Cavolini" charset="0"/>
                <a:ea typeface="Calibri" pitchFamily="34" charset="0"/>
                <a:cs typeface="Cavolini" charset="0"/>
              </a:rPr>
              <a:t>να</a:t>
            </a:r>
            <a:r>
              <a:rPr lang="el-GR" sz="1200" b="1" i="1" dirty="0" smtClean="0">
                <a:solidFill>
                  <a:schemeClr val="accent1">
                    <a:lumMod val="50000"/>
                  </a:schemeClr>
                </a:solidFill>
                <a:latin typeface="Cavolini" charset="0"/>
                <a:ea typeface="Calibri" pitchFamily="34" charset="0"/>
                <a:cs typeface="Cavolini" charset="0"/>
              </a:rPr>
              <a:t> βελτιώσουμε το ήθος των μαθητών μας</a:t>
            </a:r>
            <a:r>
              <a:rPr lang="en-US" sz="1200" b="1" i="1" dirty="0" smtClean="0">
                <a:solidFill>
                  <a:schemeClr val="accent1">
                    <a:lumMod val="50000"/>
                  </a:schemeClr>
                </a:solidFill>
                <a:latin typeface="Cavolini" charset="0"/>
                <a:ea typeface="Calibri" pitchFamily="34" charset="0"/>
                <a:cs typeface="Cavolini" charset="0"/>
              </a:rPr>
              <a:t> </a:t>
            </a:r>
            <a:r>
              <a:rPr kumimoji="0" lang="el-GR" sz="1200" b="1" i="1" u="none" strike="noStrike" cap="none" normalizeH="0" baseline="0" dirty="0" smtClean="0">
                <a:ln>
                  <a:noFill/>
                </a:ln>
                <a:solidFill>
                  <a:schemeClr val="accent1">
                    <a:lumMod val="50000"/>
                  </a:schemeClr>
                </a:solidFill>
                <a:effectLst/>
                <a:latin typeface="Cavolini" charset="0"/>
                <a:ea typeface="Calibri" pitchFamily="34" charset="0"/>
                <a:cs typeface="Cavolini" charset="0"/>
              </a:rPr>
              <a:t>μέσα από το μάθημα των Θρησκευτικών</a:t>
            </a:r>
            <a:endParaRPr kumimoji="0" lang="el-GR" sz="1200" b="1" i="0" u="none" strike="noStrike" cap="none" normalizeH="0" baseline="0" dirty="0" smtClean="0">
              <a:ln>
                <a:noFill/>
              </a:ln>
              <a:solidFill>
                <a:schemeClr val="accent1">
                  <a:lumMod val="50000"/>
                </a:schemeClr>
              </a:solidFill>
              <a:effectLst/>
              <a:latin typeface="Cavolini" charset="0"/>
              <a:ea typeface="Calibri" pitchFamily="34" charset="0"/>
              <a:cs typeface="Cavolini"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sz="1200" b="1" i="0" u="none" strike="noStrike" cap="none" normalizeH="0" baseline="0" dirty="0" smtClean="0">
              <a:ln>
                <a:noFill/>
              </a:ln>
              <a:solidFill>
                <a:srgbClr val="002060"/>
              </a:solidFill>
              <a:effectLst/>
              <a:latin typeface="Cavolini" charset="0"/>
              <a:ea typeface="Calibri" pitchFamily="34" charset="0"/>
              <a:cs typeface="Cavolini" charset="0"/>
            </a:endParaRPr>
          </a:p>
        </p:txBody>
      </p:sp>
      <p:sp>
        <p:nvSpPr>
          <p:cNvPr id="8194" name="Rectangle 2"/>
          <p:cNvSpPr>
            <a:spLocks noChangeArrowheads="1"/>
          </p:cNvSpPr>
          <p:nvPr/>
        </p:nvSpPr>
        <p:spPr bwMode="auto">
          <a:xfrm>
            <a:off x="304800" y="1400890"/>
            <a:ext cx="81534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200" b="0"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Σ</a:t>
            </a:r>
            <a:r>
              <a:rPr lang="el-GR" sz="1200" dirty="0" smtClean="0">
                <a:solidFill>
                  <a:schemeClr val="accent1">
                    <a:lumMod val="50000"/>
                  </a:schemeClr>
                </a:solidFill>
                <a:latin typeface="Cavolini" charset="0"/>
                <a:ea typeface="Times New Roman" pitchFamily="18" charset="0"/>
                <a:cs typeface="Cavolini" charset="0"/>
              </a:rPr>
              <a:t>ε κεφάλαια της </a:t>
            </a:r>
            <a:r>
              <a:rPr kumimoji="0" lang="el-GR" sz="1200" b="0"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 Παλαιάς και Καινής Διαθήκης  που μελετάμε στα μαθήματα στην</a:t>
            </a:r>
            <a:r>
              <a:rPr kumimoji="0" lang="el-GR" sz="1200" b="0" i="0" u="none" strike="noStrike" cap="none" normalizeH="0" dirty="0" smtClean="0">
                <a:ln>
                  <a:noFill/>
                </a:ln>
                <a:solidFill>
                  <a:schemeClr val="accent1">
                    <a:lumMod val="50000"/>
                  </a:schemeClr>
                </a:solidFill>
                <a:effectLst/>
                <a:latin typeface="Cavolini" charset="0"/>
                <a:ea typeface="Times New Roman" pitchFamily="18" charset="0"/>
                <a:cs typeface="Cavolini" charset="0"/>
              </a:rPr>
              <a:t> </a:t>
            </a:r>
            <a:r>
              <a:rPr kumimoji="0" lang="el-GR" sz="1200" b="0"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 Α’ και Β’ τάξη γίνεται</a:t>
            </a:r>
            <a:r>
              <a:rPr kumimoji="0" lang="el-GR" sz="1200" b="0" i="0" u="none" strike="noStrike" cap="none" normalizeH="0" dirty="0" smtClean="0">
                <a:ln>
                  <a:noFill/>
                </a:ln>
                <a:solidFill>
                  <a:schemeClr val="accent1">
                    <a:lumMod val="50000"/>
                  </a:schemeClr>
                </a:solidFill>
                <a:effectLst/>
                <a:latin typeface="Cavolini" charset="0"/>
                <a:ea typeface="Times New Roman" pitchFamily="18" charset="0"/>
                <a:cs typeface="Cavolini" charset="0"/>
              </a:rPr>
              <a:t> προσπάθεια</a:t>
            </a:r>
            <a:r>
              <a:rPr kumimoji="0" lang="el-GR" sz="1200" b="0"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 να εμφυσήσουμε  </a:t>
            </a:r>
            <a:r>
              <a:rPr kumimoji="0" lang="el-GR" sz="1200" b="1" i="0" u="sng"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στοιχεία και αξίες του Ορθόδοξου ήθους </a:t>
            </a:r>
            <a:r>
              <a:rPr kumimoji="0" lang="el-GR" sz="1200" b="0"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που βοήθησαν  τον Ελληνισμό και την κοινωνία μας να αντέξουν μέσα στους αιώνες.</a:t>
            </a:r>
            <a:endParaRPr kumimoji="0" lang="el-GR" sz="1200" b="0" i="0" u="none" strike="noStrike" cap="none" normalizeH="0" baseline="0" dirty="0" smtClean="0">
              <a:ln>
                <a:noFill/>
              </a:ln>
              <a:solidFill>
                <a:schemeClr val="accent1">
                  <a:lumMod val="50000"/>
                </a:schemeClr>
              </a:solidFill>
              <a:effectLst/>
              <a:latin typeface="Cavolini" charset="0"/>
              <a:cs typeface="Cavolini" charset="0"/>
            </a:endParaRPr>
          </a:p>
        </p:txBody>
      </p:sp>
      <p:sp>
        <p:nvSpPr>
          <p:cNvPr id="8195" name="Rectangle 3"/>
          <p:cNvSpPr>
            <a:spLocks noChangeArrowheads="1"/>
          </p:cNvSpPr>
          <p:nvPr/>
        </p:nvSpPr>
        <p:spPr bwMode="auto">
          <a:xfrm>
            <a:off x="304800" y="2133600"/>
            <a:ext cx="90678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 typeface="Arial" pitchFamily="34" charset="0"/>
              <a:buChar char="•"/>
              <a:tabLst/>
            </a:pPr>
            <a:r>
              <a:rPr kumimoji="0" lang="el-GR" sz="1000" b="1"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Θάρρος σε εποχή έντονου φόβου και ανασφάλειας</a:t>
            </a:r>
            <a:r>
              <a:rPr kumimoji="0" lang="el-GR" sz="1000" b="0"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 : Υλικό υπάρχει διάσπαρτο σε πολλά μαθήματα όπως π.χ. στην δημιουργία του κόσμου και του ανθρώπου. Ο συγγραφέας της Γενέσεως παρουσιάζει έναν δημιουργικό Θεό γεμάτο  αγάπη για τα δημιουργήματά Του ιδιαίτερα για τον άνθρωπο. Στην Καινή διαθήκη ο Χριστός παρουσιάζεται ο ίδιος χωρίς άγχος και διδάσκει τους λόγους για τους οποίους δεν πρέπει να έχουμε φόβο και  άγχος τονίζοντας την </a:t>
            </a:r>
            <a:r>
              <a:rPr kumimoji="0" lang="el-GR" sz="1000" b="1"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αξία της προσευχής.</a:t>
            </a:r>
            <a:endParaRPr kumimoji="0" lang="el-GR" sz="1000" b="1" i="0" u="none" strike="noStrike" cap="none" normalizeH="0" baseline="0" dirty="0" smtClean="0">
              <a:ln>
                <a:noFill/>
              </a:ln>
              <a:solidFill>
                <a:schemeClr val="accent1">
                  <a:lumMod val="50000"/>
                </a:schemeClr>
              </a:solidFill>
              <a:effectLst/>
              <a:latin typeface="Cavolini" charset="0"/>
              <a:cs typeface="Cavolini"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l-GR" sz="1000" b="1"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 Αποφυγή του κακού</a:t>
            </a:r>
            <a:r>
              <a:rPr kumimoji="0" lang="el-GR" sz="1000" b="0"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 : Στην Π.Δ. ο Θεός δεν φτιάχνει τίποτα κακό. Το κακό μπαίνει στην Ιστορία ως επιλογή της  ελευθερίας του ανθρώπων και των αγγέλων. Το κακά το αποφεύγουμε πρώτα σαν σκέψη. Κάτι που θα έπρεπε να κάνουν και οι πρωτόπλαστοι . Δυστυχώς όμως η Εύα αντί να διακόψει αμέσως την συνομιλία πιάνει κουβέντα με τον διάβολο και πείθεται στο να δοκιμάσει από το δένδρο της γνώσης του καλού και του κακού. Καλούνται οι μαθητές λοιπόν να μην σκέπτονται το κακό αλλά να το απορρίπτουν αμέσως σαν σκέψη. Εδώ χρησιμοποιώ </a:t>
            </a:r>
            <a:r>
              <a:rPr kumimoji="0" lang="el-GR" sz="1000" b="1"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το παράδειγμα του πορτοφολιού που βρίσκουμε στην αυλή του σχολείου και χωρίς δεύτερη σκέψη το πάμε αμέσως στον διευθυντή.</a:t>
            </a:r>
            <a:endParaRPr kumimoji="0" lang="el-GR" sz="1000" b="1" i="0" u="none" strike="noStrike" cap="none" normalizeH="0" baseline="0" dirty="0" smtClean="0">
              <a:ln>
                <a:noFill/>
              </a:ln>
              <a:solidFill>
                <a:schemeClr val="accent1">
                  <a:lumMod val="50000"/>
                </a:schemeClr>
              </a:solidFill>
              <a:effectLst/>
              <a:latin typeface="Cavolini" charset="0"/>
              <a:cs typeface="Cavolini"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lang="el-GR" sz="1000" b="1" dirty="0" smtClean="0">
                <a:solidFill>
                  <a:schemeClr val="accent1">
                    <a:lumMod val="50000"/>
                  </a:schemeClr>
                </a:solidFill>
                <a:latin typeface="Cavolini" charset="0"/>
                <a:ea typeface="Times New Roman" pitchFamily="18" charset="0"/>
                <a:cs typeface="Cavolini" charset="0"/>
              </a:rPr>
              <a:t>Η αγάπη για</a:t>
            </a:r>
            <a:r>
              <a:rPr kumimoji="0" lang="el-GR" sz="1000" b="1"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 την αλήθεια</a:t>
            </a:r>
            <a:r>
              <a:rPr kumimoji="0" lang="el-GR" sz="1000" b="0"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  γιατί ο Χριστός είπε ότι η αλήθεια ελευθερώνει. Οι μαθητές να  παραδέχονται τα λάθη τους και τις ευθύνες τους κάτι που βοηθάει στην ωρίμανσή τους.</a:t>
            </a:r>
            <a:endParaRPr kumimoji="0" lang="el-GR" sz="1000" b="0" i="0" u="none" strike="noStrike" cap="none" normalizeH="0" baseline="0" dirty="0" smtClean="0">
              <a:ln>
                <a:noFill/>
              </a:ln>
              <a:solidFill>
                <a:schemeClr val="accent1">
                  <a:lumMod val="50000"/>
                </a:schemeClr>
              </a:solidFill>
              <a:effectLst/>
              <a:latin typeface="Cavolini" charset="0"/>
              <a:cs typeface="Cavolini" charset="0"/>
            </a:endParaRP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l-GR" sz="1000" b="1"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Η πίστη στο Θεό και η αγάπη</a:t>
            </a:r>
            <a:r>
              <a:rPr kumimoji="0" lang="el-GR" sz="1000" b="0"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 που πηγάζει από αυτήν βοηθάει στην κοινωνική ζωή των ανθρώπων και ιδιαίτερα των παιδιών που στην ηλικία αυτή έχουν ιδιαίτερη ανάγκη από φίλους. Πολλές φορές όμως διστάζουν να ανοιχτούν και πρώτοι να επιζητήσουν την φιλία</a:t>
            </a:r>
            <a:r>
              <a:rPr kumimoji="0" lang="el-GR" sz="1000" b="0" i="0" u="none" strike="noStrike" cap="none" normalizeH="0" dirty="0" smtClean="0">
                <a:ln>
                  <a:noFill/>
                </a:ln>
                <a:solidFill>
                  <a:schemeClr val="accent1">
                    <a:lumMod val="50000"/>
                  </a:schemeClr>
                </a:solidFill>
                <a:effectLst/>
                <a:latin typeface="Cavolini" charset="0"/>
                <a:ea typeface="Times New Roman" pitchFamily="18" charset="0"/>
                <a:cs typeface="Cavolini" charset="0"/>
              </a:rPr>
              <a:t> </a:t>
            </a:r>
            <a:r>
              <a:rPr kumimoji="0" lang="el-GR" sz="1000" b="0"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γιατί φοβούνται την απόρριψη. Τους υπενθυμίζω τότε ότι εάν το επιθυμούν οι ίδιοι ο Χριστός και οι άγιοι θα είναι μόνιμα φίλοι τους.</a:t>
            </a:r>
            <a:endParaRPr kumimoji="0" lang="el-GR" sz="1000" b="0" i="0" u="none" strike="noStrike" cap="none" normalizeH="0" baseline="0" dirty="0" smtClean="0">
              <a:ln>
                <a:noFill/>
              </a:ln>
              <a:solidFill>
                <a:schemeClr val="accent1">
                  <a:lumMod val="50000"/>
                </a:schemeClr>
              </a:solidFill>
              <a:effectLst/>
              <a:latin typeface="Cavolini" charset="0"/>
              <a:cs typeface="Cavolini" charset="0"/>
            </a:endParaRPr>
          </a:p>
          <a:p>
            <a:pPr>
              <a:buFont typeface="Arial" pitchFamily="34" charset="0"/>
              <a:buChar char="•"/>
            </a:pPr>
            <a:r>
              <a:rPr lang="el-GR" sz="1000" b="1" dirty="0" smtClean="0">
                <a:solidFill>
                  <a:schemeClr val="accent1">
                    <a:lumMod val="50000"/>
                  </a:schemeClr>
                </a:solidFill>
                <a:latin typeface="Cavolini" charset="0"/>
                <a:ea typeface="Times New Roman" pitchFamily="18" charset="0"/>
                <a:cs typeface="Cavolini" charset="0"/>
              </a:rPr>
              <a:t>Η «</a:t>
            </a:r>
            <a:r>
              <a:rPr kumimoji="0" lang="el-GR" sz="1000" b="1"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Αγάπη, ακόμα και για τους εχθρούς»</a:t>
            </a:r>
            <a:r>
              <a:rPr kumimoji="0" lang="el-GR" sz="1000" b="0"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 κατά το πρότυπο του Χριστού και των αγίων. Ο Χριστός προσεύχεται για τους σταυρωτές του, το ίδιο και ο πρωτομάρτυρας Στέφανος για τους </a:t>
            </a:r>
            <a:r>
              <a:rPr kumimoji="0" lang="el-GR" sz="1000" b="0" i="0" u="none" strike="noStrike" cap="none" normalizeH="0" baseline="0" dirty="0" err="1" smtClean="0">
                <a:ln>
                  <a:noFill/>
                </a:ln>
                <a:solidFill>
                  <a:schemeClr val="accent1">
                    <a:lumMod val="50000"/>
                  </a:schemeClr>
                </a:solidFill>
                <a:effectLst/>
                <a:latin typeface="Cavolini" charset="0"/>
                <a:ea typeface="Times New Roman" pitchFamily="18" charset="0"/>
                <a:cs typeface="Cavolini" charset="0"/>
              </a:rPr>
              <a:t>λιθοβολιστές</a:t>
            </a:r>
            <a:r>
              <a:rPr kumimoji="0" lang="el-GR" sz="1000" b="0"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 του.  </a:t>
            </a:r>
            <a:r>
              <a:rPr kumimoji="0" lang="el-GR" sz="1000" b="1"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Στο ερώτημα πώς θα γίνει κάτι τέτοιο τους απαντώ</a:t>
            </a:r>
            <a:r>
              <a:rPr lang="el-GR" sz="1000" dirty="0" smtClean="0">
                <a:solidFill>
                  <a:schemeClr val="accent1">
                    <a:lumMod val="50000"/>
                  </a:schemeClr>
                </a:solidFill>
                <a:latin typeface="Cavolini" charset="0"/>
                <a:ea typeface="Times New Roman" pitchFamily="18" charset="0"/>
                <a:cs typeface="Cavolini" charset="0"/>
              </a:rPr>
              <a:t>:</a:t>
            </a:r>
            <a:r>
              <a:rPr kumimoji="0" lang="el-GR" sz="1000" b="0"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 «</a:t>
            </a:r>
            <a:r>
              <a:rPr kumimoji="0" lang="el-GR" sz="1000" b="1" i="0" u="sng"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Εντάξτε στην προσευχή σας και τον εχθρό σας και τα υπόλοιπα θα τα κάνει ο Θεός για σας».</a:t>
            </a:r>
            <a:r>
              <a:rPr lang="el-GR" sz="1000" b="1" u="sng" dirty="0" smtClean="0">
                <a:solidFill>
                  <a:schemeClr val="accent1">
                    <a:lumMod val="50000"/>
                  </a:schemeClr>
                </a:solidFill>
                <a:latin typeface="Cavolini" charset="0"/>
                <a:cs typeface="Cavolini" charset="0"/>
              </a:rPr>
              <a:t> </a:t>
            </a:r>
          </a:p>
          <a:p>
            <a:pPr>
              <a:buFont typeface="Arial" pitchFamily="34" charset="0"/>
              <a:buChar char="•"/>
            </a:pPr>
            <a:r>
              <a:rPr lang="el-GR" sz="1000" b="1" dirty="0" smtClean="0">
                <a:solidFill>
                  <a:schemeClr val="accent1">
                    <a:lumMod val="50000"/>
                  </a:schemeClr>
                </a:solidFill>
                <a:latin typeface="Cavolini" charset="0"/>
                <a:cs typeface="Cavolini" charset="0"/>
              </a:rPr>
              <a:t>Να μην οργίζονται</a:t>
            </a:r>
            <a:r>
              <a:rPr lang="el-GR" sz="1000" dirty="0" smtClean="0">
                <a:solidFill>
                  <a:schemeClr val="accent1">
                    <a:lumMod val="50000"/>
                  </a:schemeClr>
                </a:solidFill>
                <a:latin typeface="Cavolini" charset="0"/>
                <a:cs typeface="Cavolini" charset="0"/>
              </a:rPr>
              <a:t> γιατί επάνω στην οργή χάνουν τον αυτοέλεγχό τους και  γίνονται τα μεγαλύτερα κακά. Να έχουν αυτοκυριαρχία. Αυτό σε ένα βαθμό επιτυγχάνεται με το να σκεφτούν πόσους εξευτελισμούς και βασανιστήρια  τράβηξε στην ζωή του ο </a:t>
            </a:r>
            <a:r>
              <a:rPr lang="el-GR" sz="1000" dirty="0" err="1" smtClean="0">
                <a:solidFill>
                  <a:schemeClr val="accent1">
                    <a:lumMod val="50000"/>
                  </a:schemeClr>
                </a:solidFill>
                <a:latin typeface="Cavolini" charset="0"/>
                <a:cs typeface="Cavolini" charset="0"/>
              </a:rPr>
              <a:t>Κυριός</a:t>
            </a:r>
            <a:r>
              <a:rPr lang="el-GR" sz="1000" dirty="0" smtClean="0">
                <a:solidFill>
                  <a:schemeClr val="accent1">
                    <a:lumMod val="50000"/>
                  </a:schemeClr>
                </a:solidFill>
                <a:latin typeface="Cavolini" charset="0"/>
                <a:cs typeface="Cavolini" charset="0"/>
              </a:rPr>
              <a:t> μας χωρίς να κατακεραυνώσει τους βασανιστές Του.</a:t>
            </a:r>
          </a:p>
          <a:p>
            <a:pPr>
              <a:buFont typeface="Arial" pitchFamily="34" charset="0"/>
              <a:buChar char="•"/>
            </a:pPr>
            <a:r>
              <a:rPr lang="el-GR" sz="1000" b="1" dirty="0" smtClean="0">
                <a:solidFill>
                  <a:schemeClr val="accent1">
                    <a:lumMod val="50000"/>
                  </a:schemeClr>
                </a:solidFill>
                <a:latin typeface="Cavolini" charset="0"/>
                <a:cs typeface="Cavolini" charset="0"/>
              </a:rPr>
              <a:t>Να μην κατακρίνουν</a:t>
            </a:r>
            <a:r>
              <a:rPr lang="el-GR" sz="1000" dirty="0" smtClean="0">
                <a:solidFill>
                  <a:schemeClr val="accent1">
                    <a:lumMod val="50000"/>
                  </a:schemeClr>
                </a:solidFill>
                <a:latin typeface="Cavolini" charset="0"/>
                <a:cs typeface="Cavolini" charset="0"/>
              </a:rPr>
              <a:t> τους άλλους αλλά με ταπείνωση να κοιτάνε τα σφάλματα τα δικά τους και να γίνονται καλύτεροι. Βασικό σε αυτό είναι η αρετή της ταπεινοφροσύνης που μας την διδάσκουν ο Χριστός και οι άγιοι με τον λόγο αλλά και με τα έργα τους. Η ανάγκη  να ξεχωρίσουν για την δύναμή τους πρέπει να εκδηλώνεται βοηθώντας και εντάσσοντας στην παρέα τους  αδύναμους συμμαθητές τους και όχι εκθέτοντάς τους . Πρότυπο και εδώ ο Χριστός που βοηθούσε τους κατατρεγμένους της ζωής, αλλά και ο Απόστολος Παύλος με τον ύμνο της αγάπης.</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l-GR" sz="18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αριθμού διαφάνειας"/>
          <p:cNvSpPr>
            <a:spLocks noGrp="1"/>
          </p:cNvSpPr>
          <p:nvPr>
            <p:ph type="sldNum" sz="quarter" idx="10"/>
          </p:nvPr>
        </p:nvSpPr>
        <p:spPr/>
        <p:txBody>
          <a:bodyPr/>
          <a:lstStyle/>
          <a:p>
            <a:fld id="{81582BD6-FC20-4557-852B-8433F8572D30}" type="slidenum">
              <a:rPr lang="en-US" smtClean="0"/>
              <a:pPr/>
              <a:t>33</a:t>
            </a:fld>
            <a:endParaRPr lang="en-US" dirty="0"/>
          </a:p>
        </p:txBody>
      </p:sp>
      <p:sp>
        <p:nvSpPr>
          <p:cNvPr id="3" name="2 - Θέση υποσέλιδου"/>
          <p:cNvSpPr>
            <a:spLocks noGrp="1"/>
          </p:cNvSpPr>
          <p:nvPr>
            <p:ph type="ftr" sz="quarter" idx="11"/>
          </p:nvPr>
        </p:nvSpPr>
        <p:spPr/>
        <p:txBody>
          <a:bodyPr/>
          <a:lstStyle/>
          <a:p>
            <a:r>
              <a:rPr lang="en-US" smtClean="0"/>
              <a:t>Copyright 2009</a:t>
            </a:r>
            <a:endParaRPr lang="en-US" dirty="0"/>
          </a:p>
        </p:txBody>
      </p:sp>
      <p:sp>
        <p:nvSpPr>
          <p:cNvPr id="70657" name="Rectangle 1"/>
          <p:cNvSpPr>
            <a:spLocks noChangeArrowheads="1"/>
          </p:cNvSpPr>
          <p:nvPr/>
        </p:nvSpPr>
        <p:spPr bwMode="auto">
          <a:xfrm>
            <a:off x="381000" y="762000"/>
            <a:ext cx="7620000"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l-GR" sz="1400" b="0"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Τέλος </a:t>
            </a:r>
            <a:r>
              <a:rPr kumimoji="0" lang="el-GR" sz="1400" b="1"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για να αισθανθούν την ενότητα και να ψυχαγωγηθούν</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l-GR" sz="1400" b="1"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 </a:t>
            </a:r>
            <a:r>
              <a:rPr kumimoji="0" lang="el-GR" sz="1400" b="1" i="0" u="sng"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ψάλλουμε τροπάρια της Εκκλησίας.</a:t>
            </a:r>
            <a:endParaRPr kumimoji="0" lang="el-GR" sz="1400" b="1" i="0" u="sng" strike="noStrike" cap="none" normalizeH="0" baseline="0" dirty="0" smtClean="0">
              <a:ln>
                <a:noFill/>
              </a:ln>
              <a:solidFill>
                <a:schemeClr val="accent1">
                  <a:lumMod val="50000"/>
                </a:schemeClr>
              </a:solidFill>
              <a:effectLst/>
              <a:latin typeface="Cavolini" charset="0"/>
              <a:cs typeface="Cavolini"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400" b="0"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 Η βελτίωση του ήθους των παιδιών βέβαια δεν επιτυγχάνεται κυρίως με την παράθεση και ανάλυση αρετών αλλά με την </a:t>
            </a:r>
            <a:r>
              <a:rPr kumimoji="0" lang="el-GR" sz="1400" b="1" i="0" u="sng" strike="noStrike" cap="none" normalizeH="0" baseline="0" dirty="0" err="1" smtClean="0">
                <a:ln>
                  <a:noFill/>
                </a:ln>
                <a:solidFill>
                  <a:schemeClr val="accent1">
                    <a:lumMod val="50000"/>
                  </a:schemeClr>
                </a:solidFill>
                <a:effectLst/>
                <a:latin typeface="Cavolini" charset="0"/>
                <a:ea typeface="Times New Roman" pitchFamily="18" charset="0"/>
                <a:cs typeface="Cavolini" charset="0"/>
              </a:rPr>
              <a:t>νοηματοδότηση</a:t>
            </a:r>
            <a:r>
              <a:rPr kumimoji="0" lang="el-GR" sz="1400" b="1" i="0" u="sng"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 της ζωής τους με την πίστη στην Ανάσταση του Χριστού</a:t>
            </a:r>
            <a:r>
              <a:rPr kumimoji="0" lang="el-GR" sz="1400" b="0"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 </a:t>
            </a:r>
            <a:r>
              <a:rPr kumimoji="0" lang="el-GR" sz="1400" b="0" i="0" u="sng"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Τότε έχουμε ουσιαστική αλλαγή και του ήθους τους</a:t>
            </a:r>
            <a:r>
              <a:rPr kumimoji="0" lang="el-GR" sz="1400" b="0"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a:t>
            </a:r>
          </a:p>
          <a:p>
            <a:pPr marL="0" marR="0" lvl="0" indent="0" algn="just" defTabSz="914400" rtl="0" eaLnBrk="0" fontAlgn="base" latinLnBrk="0" hangingPunct="0">
              <a:lnSpc>
                <a:spcPct val="100000"/>
              </a:lnSpc>
              <a:spcBef>
                <a:spcPct val="0"/>
              </a:spcBef>
              <a:spcAft>
                <a:spcPct val="0"/>
              </a:spcAft>
              <a:buClrTx/>
              <a:buSzTx/>
              <a:buFontTx/>
              <a:buNone/>
              <a:tabLst/>
            </a:pPr>
            <a:endParaRPr lang="el-GR" sz="1400" dirty="0" smtClean="0">
              <a:solidFill>
                <a:schemeClr val="accent1">
                  <a:lumMod val="50000"/>
                </a:schemeClr>
              </a:solidFill>
              <a:latin typeface="Cavolini" charset="0"/>
              <a:ea typeface="Times New Roman" pitchFamily="18" charset="0"/>
              <a:cs typeface="Cavolini"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400" b="0"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 Η πίστη όμως τροφοδοτείται κυρίως μέσα στην οικογένεια και απλώς ενισχύεται  από τους άλλους θεσμούς όπως του σχολείου.</a:t>
            </a:r>
          </a:p>
          <a:p>
            <a:pPr marL="0" marR="0" lvl="0" indent="0" algn="just" defTabSz="914400" rtl="0" eaLnBrk="0" fontAlgn="base" latinLnBrk="0" hangingPunct="0">
              <a:lnSpc>
                <a:spcPct val="100000"/>
              </a:lnSpc>
              <a:spcBef>
                <a:spcPct val="0"/>
              </a:spcBef>
              <a:spcAft>
                <a:spcPct val="0"/>
              </a:spcAft>
              <a:buClrTx/>
              <a:buSzTx/>
              <a:buFontTx/>
              <a:buNone/>
              <a:tabLst/>
            </a:pPr>
            <a:endParaRPr lang="el-GR" sz="1400" dirty="0" smtClean="0">
              <a:solidFill>
                <a:schemeClr val="accent1">
                  <a:lumMod val="50000"/>
                </a:schemeClr>
              </a:solidFill>
              <a:latin typeface="Cavolini" charset="0"/>
              <a:cs typeface="Cavolini"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smtClean="0">
              <a:ln>
                <a:noFill/>
              </a:ln>
              <a:solidFill>
                <a:schemeClr val="accent1">
                  <a:lumMod val="50000"/>
                </a:schemeClr>
              </a:solidFill>
              <a:effectLst/>
              <a:latin typeface="Cavolini" charset="0"/>
              <a:cs typeface="Cavolini"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l-GR" sz="1400" dirty="0" smtClean="0">
              <a:solidFill>
                <a:schemeClr val="accent1">
                  <a:lumMod val="50000"/>
                </a:schemeClr>
              </a:solidFill>
              <a:latin typeface="Cavolini" charset="0"/>
              <a:cs typeface="Cavolini"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sz="1400" b="1" i="0" u="sng" strike="noStrike" cap="none" normalizeH="0" baseline="0" dirty="0" smtClean="0">
                <a:ln>
                  <a:noFill/>
                </a:ln>
                <a:solidFill>
                  <a:schemeClr val="accent1">
                    <a:lumMod val="50000"/>
                  </a:schemeClr>
                </a:solidFill>
                <a:effectLst/>
                <a:latin typeface="Cavolini" charset="0"/>
                <a:cs typeface="Cavolini" charset="0"/>
              </a:rPr>
              <a:t>Επιβράβευση</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l-GR" sz="1400" b="0" i="0" u="none" strike="noStrike" cap="none" normalizeH="0" baseline="0" dirty="0" smtClean="0">
              <a:ln>
                <a:noFill/>
              </a:ln>
              <a:solidFill>
                <a:schemeClr val="accent1">
                  <a:lumMod val="50000"/>
                </a:schemeClr>
              </a:solidFill>
              <a:effectLst/>
              <a:latin typeface="Cavolini" charset="0"/>
              <a:cs typeface="Cavolini"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el-GR" sz="1400" dirty="0" smtClean="0">
                <a:solidFill>
                  <a:schemeClr val="accent1">
                    <a:lumMod val="50000"/>
                  </a:schemeClr>
                </a:solidFill>
                <a:latin typeface="Cavolini" charset="0"/>
                <a:ea typeface="Times New Roman" pitchFamily="18" charset="0"/>
                <a:cs typeface="Cavolini" charset="0"/>
              </a:rPr>
              <a:t>Ό</a:t>
            </a:r>
            <a:r>
              <a:rPr kumimoji="0" lang="el-GR" sz="1400" b="0"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σο για την ανταμοιβή- επιβράβευση των μαθητών που ανταποκρίνονται στις παραπάνω αξίες:</a:t>
            </a: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lang="el-GR" sz="1400" dirty="0" smtClean="0">
                <a:solidFill>
                  <a:schemeClr val="accent1">
                    <a:lumMod val="50000"/>
                  </a:schemeClr>
                </a:solidFill>
                <a:latin typeface="Cavolini" charset="0"/>
                <a:ea typeface="Times New Roman" pitchFamily="18" charset="0"/>
                <a:cs typeface="Cavolini" charset="0"/>
              </a:rPr>
              <a:t> προβάλλουμε αυτούς τους μαθητές </a:t>
            </a:r>
            <a:r>
              <a:rPr kumimoji="0" lang="el-GR" sz="1400" b="0"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μέσα στην τάξη ως παράδειγμα, </a:t>
            </a: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kumimoji="0" lang="el-GR" sz="1400" b="0"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ενισχύουμε την θέση τους μέσα στην μικρή κοινωνία, ανακοινώνοντας στο σύνολο της τάξης κάποιες παραχωρήσεις </a:t>
            </a:r>
            <a:r>
              <a:rPr kumimoji="0" lang="el-GR" sz="1400" b="1"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χάρις στα παιδιά αυτά</a:t>
            </a:r>
            <a:r>
              <a:rPr kumimoji="0" lang="el-GR" sz="1400" b="0"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 </a:t>
            </a:r>
          </a:p>
          <a:p>
            <a:pPr marL="0" marR="0" lvl="0" indent="0" algn="just" defTabSz="914400" rtl="0" eaLnBrk="0" fontAlgn="base" latinLnBrk="0" hangingPunct="0">
              <a:lnSpc>
                <a:spcPct val="100000"/>
              </a:lnSpc>
              <a:spcBef>
                <a:spcPct val="0"/>
              </a:spcBef>
              <a:spcAft>
                <a:spcPct val="0"/>
              </a:spcAft>
              <a:buClrTx/>
              <a:buSzTx/>
              <a:buFont typeface="Arial" pitchFamily="34" charset="0"/>
              <a:buChar char="•"/>
              <a:tabLst/>
            </a:pPr>
            <a:r>
              <a:rPr lang="el-GR" sz="1400" dirty="0" smtClean="0">
                <a:solidFill>
                  <a:schemeClr val="accent1">
                    <a:lumMod val="50000"/>
                  </a:schemeClr>
                </a:solidFill>
                <a:latin typeface="Cavolini" charset="0"/>
                <a:ea typeface="Times New Roman" pitchFamily="18" charset="0"/>
                <a:cs typeface="Cavolini" charset="0"/>
              </a:rPr>
              <a:t>Τέλος</a:t>
            </a:r>
            <a:r>
              <a:rPr kumimoji="0" lang="el-GR" sz="1400" b="0" i="0" u="none" strike="noStrike" cap="none" normalizeH="0" baseline="0" dirty="0" smtClean="0">
                <a:ln>
                  <a:noFill/>
                </a:ln>
                <a:solidFill>
                  <a:schemeClr val="accent1">
                    <a:lumMod val="50000"/>
                  </a:schemeClr>
                </a:solidFill>
                <a:effectLst/>
                <a:latin typeface="Cavolini" charset="0"/>
                <a:ea typeface="Times New Roman" pitchFamily="18" charset="0"/>
                <a:cs typeface="Cavolini" charset="0"/>
              </a:rPr>
              <a:t> επιβραβεύονται με μικρές εικόνες.</a:t>
            </a:r>
            <a:endParaRPr kumimoji="0" lang="el-GR" sz="1400" b="0" i="0" u="none" strike="noStrike" cap="none" normalizeH="0" baseline="0" dirty="0" smtClean="0">
              <a:ln>
                <a:noFill/>
              </a:ln>
              <a:solidFill>
                <a:schemeClr val="accent1">
                  <a:lumMod val="50000"/>
                </a:schemeClr>
              </a:solidFill>
              <a:effectLst/>
              <a:latin typeface="Cavolini" charset="0"/>
              <a:cs typeface="Cavolini"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xmlns="" id="{B2E2DDB4-B924-C212-73A3-42EC0C798D5B}"/>
              </a:ext>
            </a:extLst>
          </p:cNvPr>
          <p:cNvSpPr/>
          <p:nvPr/>
        </p:nvSpPr>
        <p:spPr>
          <a:xfrm>
            <a:off x="-60590" y="21115"/>
            <a:ext cx="11767849" cy="6858000"/>
          </a:xfrm>
          <a:custGeom>
            <a:avLst/>
            <a:gdLst>
              <a:gd name="connsiteX0" fmla="*/ 0 w 11767849"/>
              <a:gd name="connsiteY0" fmla="*/ 0 h 6858000"/>
              <a:gd name="connsiteX1" fmla="*/ 11767849 w 11767849"/>
              <a:gd name="connsiteY1" fmla="*/ 0 h 6858000"/>
              <a:gd name="connsiteX2" fmla="*/ 11767849 w 11767849"/>
              <a:gd name="connsiteY2" fmla="*/ 6858000 h 6858000"/>
              <a:gd name="connsiteX3" fmla="*/ 9279387 w 11767849"/>
              <a:gd name="connsiteY3" fmla="*/ 6857988 h 6858000"/>
              <a:gd name="connsiteX4" fmla="*/ 9278069 w 11767849"/>
              <a:gd name="connsiteY4" fmla="*/ 832335 h 6858000"/>
              <a:gd name="connsiteX5" fmla="*/ 9025484 w 11767849"/>
              <a:gd name="connsiteY5" fmla="*/ 375180 h 6858000"/>
              <a:gd name="connsiteX6" fmla="*/ 8581243 w 11767849"/>
              <a:gd name="connsiteY6" fmla="*/ 210991 h 6858000"/>
              <a:gd name="connsiteX7" fmla="*/ 8211044 w 11767849"/>
              <a:gd name="connsiteY7" fmla="*/ 190753 h 6858000"/>
              <a:gd name="connsiteX8" fmla="*/ 5906187 w 11767849"/>
              <a:gd name="connsiteY8" fmla="*/ 184591 h 6858000"/>
              <a:gd name="connsiteX9" fmla="*/ 4229832 w 11767849"/>
              <a:gd name="connsiteY9" fmla="*/ 183286 h 6858000"/>
              <a:gd name="connsiteX10" fmla="*/ 943759 w 11767849"/>
              <a:gd name="connsiteY10" fmla="*/ 182310 h 6858000"/>
              <a:gd name="connsiteX11" fmla="*/ 0 w 11767849"/>
              <a:gd name="connsiteY11" fmla="*/ 1811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7849" h="6858000">
                <a:moveTo>
                  <a:pt x="0" y="0"/>
                </a:moveTo>
                <a:lnTo>
                  <a:pt x="11767849" y="0"/>
                </a:lnTo>
                <a:cubicBezTo>
                  <a:pt x="11767849" y="2285988"/>
                  <a:pt x="11767849" y="4571987"/>
                  <a:pt x="11767849" y="6858000"/>
                </a:cubicBezTo>
                <a:cubicBezTo>
                  <a:pt x="10938725" y="6857988"/>
                  <a:pt x="10109057" y="6857988"/>
                  <a:pt x="9279387" y="6857988"/>
                </a:cubicBezTo>
                <a:cubicBezTo>
                  <a:pt x="9279426" y="4849433"/>
                  <a:pt x="9280353" y="2840890"/>
                  <a:pt x="9278069" y="832335"/>
                </a:cubicBezTo>
                <a:cubicBezTo>
                  <a:pt x="9277854" y="638931"/>
                  <a:pt x="9179921" y="488131"/>
                  <a:pt x="9025484" y="375180"/>
                </a:cubicBezTo>
                <a:cubicBezTo>
                  <a:pt x="8893377" y="278561"/>
                  <a:pt x="8741374" y="229529"/>
                  <a:pt x="8581243" y="210991"/>
                </a:cubicBezTo>
                <a:cubicBezTo>
                  <a:pt x="8458672" y="196789"/>
                  <a:pt x="8334529" y="191324"/>
                  <a:pt x="8211044" y="190753"/>
                </a:cubicBezTo>
                <a:cubicBezTo>
                  <a:pt x="7442764" y="187292"/>
                  <a:pt x="6674482" y="185949"/>
                  <a:pt x="5906187" y="184591"/>
                </a:cubicBezTo>
                <a:cubicBezTo>
                  <a:pt x="5347402" y="183603"/>
                  <a:pt x="4788617" y="183501"/>
                  <a:pt x="4229832" y="183286"/>
                </a:cubicBezTo>
                <a:cubicBezTo>
                  <a:pt x="3134479" y="182867"/>
                  <a:pt x="2039113" y="182779"/>
                  <a:pt x="943759" y="182310"/>
                </a:cubicBezTo>
                <a:lnTo>
                  <a:pt x="0" y="181115"/>
                </a:lnTo>
                <a:close/>
              </a:path>
            </a:pathLst>
          </a:custGeom>
          <a:gradFill>
            <a:gsLst>
              <a:gs pos="81000">
                <a:schemeClr val="accent5">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 name="Freeform: Shape 2">
            <a:extLst>
              <a:ext uri="{FF2B5EF4-FFF2-40B4-BE49-F238E27FC236}">
                <a16:creationId xmlns:a16="http://schemas.microsoft.com/office/drawing/2014/main" xmlns="" id="{C6024B39-B10F-9193-7BC6-442123028DF4}"/>
              </a:ext>
            </a:extLst>
          </p:cNvPr>
          <p:cNvSpPr/>
          <p:nvPr/>
        </p:nvSpPr>
        <p:spPr>
          <a:xfrm>
            <a:off x="-60591" y="10098"/>
            <a:ext cx="11857822" cy="6858000"/>
          </a:xfrm>
          <a:custGeom>
            <a:avLst/>
            <a:gdLst>
              <a:gd name="connsiteX0" fmla="*/ 0 w 11857822"/>
              <a:gd name="connsiteY0" fmla="*/ 0 h 6858000"/>
              <a:gd name="connsiteX1" fmla="*/ 11857822 w 11857822"/>
              <a:gd name="connsiteY1" fmla="*/ 0 h 6858000"/>
              <a:gd name="connsiteX2" fmla="*/ 11857822 w 11857822"/>
              <a:gd name="connsiteY2" fmla="*/ 6858000 h 6858000"/>
              <a:gd name="connsiteX3" fmla="*/ 9369360 w 11857822"/>
              <a:gd name="connsiteY3" fmla="*/ 6857988 h 6858000"/>
              <a:gd name="connsiteX4" fmla="*/ 9368042 w 11857822"/>
              <a:gd name="connsiteY4" fmla="*/ 832335 h 6858000"/>
              <a:gd name="connsiteX5" fmla="*/ 9115457 w 11857822"/>
              <a:gd name="connsiteY5" fmla="*/ 375180 h 6858000"/>
              <a:gd name="connsiteX6" fmla="*/ 8671216 w 11857822"/>
              <a:gd name="connsiteY6" fmla="*/ 210991 h 6858000"/>
              <a:gd name="connsiteX7" fmla="*/ 8301017 w 11857822"/>
              <a:gd name="connsiteY7" fmla="*/ 190753 h 6858000"/>
              <a:gd name="connsiteX8" fmla="*/ 5996160 w 11857822"/>
              <a:gd name="connsiteY8" fmla="*/ 184591 h 6858000"/>
              <a:gd name="connsiteX9" fmla="*/ 4319805 w 11857822"/>
              <a:gd name="connsiteY9" fmla="*/ 183286 h 6858000"/>
              <a:gd name="connsiteX10" fmla="*/ 1033733 w 11857822"/>
              <a:gd name="connsiteY10" fmla="*/ 182310 h 6858000"/>
              <a:gd name="connsiteX11" fmla="*/ 0 w 11857822"/>
              <a:gd name="connsiteY11" fmla="*/ 181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7822" h="6858000">
                <a:moveTo>
                  <a:pt x="0" y="0"/>
                </a:moveTo>
                <a:lnTo>
                  <a:pt x="11857822" y="0"/>
                </a:lnTo>
                <a:cubicBezTo>
                  <a:pt x="11857822" y="2285988"/>
                  <a:pt x="11857822" y="4571987"/>
                  <a:pt x="11857822" y="6858000"/>
                </a:cubicBezTo>
                <a:cubicBezTo>
                  <a:pt x="11028698" y="6857988"/>
                  <a:pt x="10199030" y="6857988"/>
                  <a:pt x="9369360" y="6857988"/>
                </a:cubicBezTo>
                <a:cubicBezTo>
                  <a:pt x="9369399" y="4849433"/>
                  <a:pt x="9370326" y="2840890"/>
                  <a:pt x="9368042" y="832335"/>
                </a:cubicBezTo>
                <a:cubicBezTo>
                  <a:pt x="9367827" y="638931"/>
                  <a:pt x="9269894" y="488131"/>
                  <a:pt x="9115457" y="375180"/>
                </a:cubicBezTo>
                <a:cubicBezTo>
                  <a:pt x="8983350" y="278561"/>
                  <a:pt x="8831347" y="229529"/>
                  <a:pt x="8671216" y="210991"/>
                </a:cubicBezTo>
                <a:cubicBezTo>
                  <a:pt x="8548645" y="196789"/>
                  <a:pt x="8424502" y="191324"/>
                  <a:pt x="8301017" y="190753"/>
                </a:cubicBezTo>
                <a:cubicBezTo>
                  <a:pt x="7532737" y="187292"/>
                  <a:pt x="6764455" y="185949"/>
                  <a:pt x="5996160" y="184591"/>
                </a:cubicBezTo>
                <a:cubicBezTo>
                  <a:pt x="5437375" y="183603"/>
                  <a:pt x="4878590" y="183501"/>
                  <a:pt x="4319805" y="183286"/>
                </a:cubicBezTo>
                <a:cubicBezTo>
                  <a:pt x="3224452" y="182867"/>
                  <a:pt x="2129086" y="182779"/>
                  <a:pt x="1033733" y="182310"/>
                </a:cubicBezTo>
                <a:lnTo>
                  <a:pt x="0" y="181001"/>
                </a:lnTo>
                <a:close/>
              </a:path>
            </a:pathLst>
          </a:custGeom>
          <a:gradFill>
            <a:gsLst>
              <a:gs pos="73000">
                <a:schemeClr val="accent1">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 name="Freeform: Shape 6">
            <a:extLst>
              <a:ext uri="{FF2B5EF4-FFF2-40B4-BE49-F238E27FC236}">
                <a16:creationId xmlns:a16="http://schemas.microsoft.com/office/drawing/2014/main" xmlns="" id="{EEF34759-7F0B-411A-F6CE-CB87C7B7A09C}"/>
              </a:ext>
            </a:extLst>
          </p:cNvPr>
          <p:cNvSpPr/>
          <p:nvPr/>
        </p:nvSpPr>
        <p:spPr>
          <a:xfrm>
            <a:off x="-60590" y="10098"/>
            <a:ext cx="11947795" cy="6858000"/>
          </a:xfrm>
          <a:custGeom>
            <a:avLst/>
            <a:gdLst>
              <a:gd name="connsiteX0" fmla="*/ 0 w 11947795"/>
              <a:gd name="connsiteY0" fmla="*/ 0 h 6858000"/>
              <a:gd name="connsiteX1" fmla="*/ 11947795 w 11947795"/>
              <a:gd name="connsiteY1" fmla="*/ 0 h 6858000"/>
              <a:gd name="connsiteX2" fmla="*/ 11947795 w 11947795"/>
              <a:gd name="connsiteY2" fmla="*/ 6858000 h 6858000"/>
              <a:gd name="connsiteX3" fmla="*/ 9459333 w 11947795"/>
              <a:gd name="connsiteY3" fmla="*/ 6857988 h 6858000"/>
              <a:gd name="connsiteX4" fmla="*/ 9458015 w 11947795"/>
              <a:gd name="connsiteY4" fmla="*/ 832335 h 6858000"/>
              <a:gd name="connsiteX5" fmla="*/ 9205430 w 11947795"/>
              <a:gd name="connsiteY5" fmla="*/ 375180 h 6858000"/>
              <a:gd name="connsiteX6" fmla="*/ 8761189 w 11947795"/>
              <a:gd name="connsiteY6" fmla="*/ 210991 h 6858000"/>
              <a:gd name="connsiteX7" fmla="*/ 8390990 w 11947795"/>
              <a:gd name="connsiteY7" fmla="*/ 190753 h 6858000"/>
              <a:gd name="connsiteX8" fmla="*/ 6086133 w 11947795"/>
              <a:gd name="connsiteY8" fmla="*/ 184591 h 6858000"/>
              <a:gd name="connsiteX9" fmla="*/ 4409778 w 11947795"/>
              <a:gd name="connsiteY9" fmla="*/ 183286 h 6858000"/>
              <a:gd name="connsiteX10" fmla="*/ 1123705 w 11947795"/>
              <a:gd name="connsiteY10" fmla="*/ 182310 h 6858000"/>
              <a:gd name="connsiteX11" fmla="*/ 0 w 11947795"/>
              <a:gd name="connsiteY11" fmla="*/ 1808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47795" h="6858000">
                <a:moveTo>
                  <a:pt x="0" y="0"/>
                </a:moveTo>
                <a:lnTo>
                  <a:pt x="11947795" y="0"/>
                </a:lnTo>
                <a:cubicBezTo>
                  <a:pt x="11947795" y="2285988"/>
                  <a:pt x="11947795" y="4571987"/>
                  <a:pt x="11947795" y="6858000"/>
                </a:cubicBezTo>
                <a:cubicBezTo>
                  <a:pt x="11118671" y="6857988"/>
                  <a:pt x="10289003" y="6857988"/>
                  <a:pt x="9459333" y="6857988"/>
                </a:cubicBezTo>
                <a:cubicBezTo>
                  <a:pt x="9459372" y="4849433"/>
                  <a:pt x="9460299" y="2840890"/>
                  <a:pt x="9458015" y="832335"/>
                </a:cubicBezTo>
                <a:cubicBezTo>
                  <a:pt x="9457800" y="638931"/>
                  <a:pt x="9359867" y="488131"/>
                  <a:pt x="9205430" y="375180"/>
                </a:cubicBezTo>
                <a:cubicBezTo>
                  <a:pt x="9073323" y="278561"/>
                  <a:pt x="8921320" y="229529"/>
                  <a:pt x="8761189" y="210991"/>
                </a:cubicBezTo>
                <a:cubicBezTo>
                  <a:pt x="8638618" y="196789"/>
                  <a:pt x="8514475" y="191324"/>
                  <a:pt x="8390990" y="190753"/>
                </a:cubicBezTo>
                <a:cubicBezTo>
                  <a:pt x="7622710" y="187292"/>
                  <a:pt x="6854428" y="185949"/>
                  <a:pt x="6086133" y="184591"/>
                </a:cubicBezTo>
                <a:cubicBezTo>
                  <a:pt x="5527348" y="183603"/>
                  <a:pt x="4968563" y="183501"/>
                  <a:pt x="4409778" y="183286"/>
                </a:cubicBezTo>
                <a:cubicBezTo>
                  <a:pt x="3314425" y="182867"/>
                  <a:pt x="2219059" y="182779"/>
                  <a:pt x="1123705" y="182310"/>
                </a:cubicBezTo>
                <a:lnTo>
                  <a:pt x="0" y="180888"/>
                </a:lnTo>
                <a:close/>
              </a:path>
            </a:pathLst>
          </a:custGeom>
          <a:gradFill>
            <a:gsLst>
              <a:gs pos="57000">
                <a:schemeClr val="accent3">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Freeform: Shape 7">
            <a:extLst>
              <a:ext uri="{FF2B5EF4-FFF2-40B4-BE49-F238E27FC236}">
                <a16:creationId xmlns:a16="http://schemas.microsoft.com/office/drawing/2014/main" xmlns="" id="{4E120F65-20D0-DE85-2897-0536D0B0E9B3}"/>
              </a:ext>
            </a:extLst>
          </p:cNvPr>
          <p:cNvSpPr/>
          <p:nvPr/>
        </p:nvSpPr>
        <p:spPr>
          <a:xfrm>
            <a:off x="-60590" y="10098"/>
            <a:ext cx="12034091" cy="6858000"/>
          </a:xfrm>
          <a:custGeom>
            <a:avLst/>
            <a:gdLst>
              <a:gd name="connsiteX0" fmla="*/ 0 w 12034091"/>
              <a:gd name="connsiteY0" fmla="*/ 0 h 6858000"/>
              <a:gd name="connsiteX1" fmla="*/ 12034091 w 12034091"/>
              <a:gd name="connsiteY1" fmla="*/ 0 h 6858000"/>
              <a:gd name="connsiteX2" fmla="*/ 12034091 w 12034091"/>
              <a:gd name="connsiteY2" fmla="*/ 6858000 h 6858000"/>
              <a:gd name="connsiteX3" fmla="*/ 9545629 w 12034091"/>
              <a:gd name="connsiteY3" fmla="*/ 6857988 h 6858000"/>
              <a:gd name="connsiteX4" fmla="*/ 9544311 w 12034091"/>
              <a:gd name="connsiteY4" fmla="*/ 832335 h 6858000"/>
              <a:gd name="connsiteX5" fmla="*/ 9291726 w 12034091"/>
              <a:gd name="connsiteY5" fmla="*/ 375180 h 6858000"/>
              <a:gd name="connsiteX6" fmla="*/ 8847485 w 12034091"/>
              <a:gd name="connsiteY6" fmla="*/ 210991 h 6858000"/>
              <a:gd name="connsiteX7" fmla="*/ 8477286 w 12034091"/>
              <a:gd name="connsiteY7" fmla="*/ 190753 h 6858000"/>
              <a:gd name="connsiteX8" fmla="*/ 6172429 w 12034091"/>
              <a:gd name="connsiteY8" fmla="*/ 184591 h 6858000"/>
              <a:gd name="connsiteX9" fmla="*/ 4496074 w 12034091"/>
              <a:gd name="connsiteY9" fmla="*/ 183286 h 6858000"/>
              <a:gd name="connsiteX10" fmla="*/ 1210002 w 12034091"/>
              <a:gd name="connsiteY10" fmla="*/ 182310 h 6858000"/>
              <a:gd name="connsiteX11" fmla="*/ 0 w 12034091"/>
              <a:gd name="connsiteY11" fmla="*/ 1807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4091" h="6858000">
                <a:moveTo>
                  <a:pt x="0" y="0"/>
                </a:moveTo>
                <a:lnTo>
                  <a:pt x="12034091" y="0"/>
                </a:lnTo>
                <a:cubicBezTo>
                  <a:pt x="12034091" y="2285988"/>
                  <a:pt x="12034091" y="4571987"/>
                  <a:pt x="12034091" y="6858000"/>
                </a:cubicBezTo>
                <a:cubicBezTo>
                  <a:pt x="11204967" y="6857988"/>
                  <a:pt x="10375299" y="6857988"/>
                  <a:pt x="9545629" y="6857988"/>
                </a:cubicBezTo>
                <a:cubicBezTo>
                  <a:pt x="9545668" y="4849433"/>
                  <a:pt x="9546595" y="2840890"/>
                  <a:pt x="9544311" y="832335"/>
                </a:cubicBezTo>
                <a:cubicBezTo>
                  <a:pt x="9544096" y="638931"/>
                  <a:pt x="9446163" y="488131"/>
                  <a:pt x="9291726" y="375180"/>
                </a:cubicBezTo>
                <a:cubicBezTo>
                  <a:pt x="9159619" y="278561"/>
                  <a:pt x="9007616" y="229529"/>
                  <a:pt x="8847485" y="210991"/>
                </a:cubicBezTo>
                <a:cubicBezTo>
                  <a:pt x="8724914" y="196789"/>
                  <a:pt x="8600771" y="191324"/>
                  <a:pt x="8477286" y="190753"/>
                </a:cubicBezTo>
                <a:cubicBezTo>
                  <a:pt x="7709006" y="187292"/>
                  <a:pt x="6940724" y="185949"/>
                  <a:pt x="6172429" y="184591"/>
                </a:cubicBezTo>
                <a:cubicBezTo>
                  <a:pt x="5613644" y="183603"/>
                  <a:pt x="5054859" y="183501"/>
                  <a:pt x="4496074" y="183286"/>
                </a:cubicBezTo>
                <a:cubicBezTo>
                  <a:pt x="3400721" y="182867"/>
                  <a:pt x="2305355" y="182779"/>
                  <a:pt x="1210002" y="182310"/>
                </a:cubicBezTo>
                <a:lnTo>
                  <a:pt x="0" y="180778"/>
                </a:lnTo>
                <a:close/>
              </a:path>
            </a:pathLst>
          </a:custGeom>
          <a:gradFill>
            <a:gsLst>
              <a:gs pos="61000">
                <a:schemeClr val="accent6">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Freeform: Shape 8">
            <a:extLst>
              <a:ext uri="{FF2B5EF4-FFF2-40B4-BE49-F238E27FC236}">
                <a16:creationId xmlns:a16="http://schemas.microsoft.com/office/drawing/2014/main" xmlns="" id="{844F06FD-287A-0D8A-D3EA-AA3C3B5719BC}"/>
              </a:ext>
            </a:extLst>
          </p:cNvPr>
          <p:cNvSpPr/>
          <p:nvPr/>
        </p:nvSpPr>
        <p:spPr>
          <a:xfrm>
            <a:off x="-60590" y="11936"/>
            <a:ext cx="12113047" cy="6858000"/>
          </a:xfrm>
          <a:custGeom>
            <a:avLst/>
            <a:gdLst>
              <a:gd name="connsiteX0" fmla="*/ 0 w 12113047"/>
              <a:gd name="connsiteY0" fmla="*/ 0 h 6858000"/>
              <a:gd name="connsiteX1" fmla="*/ 12113047 w 12113047"/>
              <a:gd name="connsiteY1" fmla="*/ 0 h 6858000"/>
              <a:gd name="connsiteX2" fmla="*/ 12113047 w 12113047"/>
              <a:gd name="connsiteY2" fmla="*/ 6858000 h 6858000"/>
              <a:gd name="connsiteX3" fmla="*/ 9624585 w 12113047"/>
              <a:gd name="connsiteY3" fmla="*/ 6857988 h 6858000"/>
              <a:gd name="connsiteX4" fmla="*/ 9623267 w 12113047"/>
              <a:gd name="connsiteY4" fmla="*/ 832335 h 6858000"/>
              <a:gd name="connsiteX5" fmla="*/ 9370682 w 12113047"/>
              <a:gd name="connsiteY5" fmla="*/ 375180 h 6858000"/>
              <a:gd name="connsiteX6" fmla="*/ 8926441 w 12113047"/>
              <a:gd name="connsiteY6" fmla="*/ 210991 h 6858000"/>
              <a:gd name="connsiteX7" fmla="*/ 8556242 w 12113047"/>
              <a:gd name="connsiteY7" fmla="*/ 190753 h 6858000"/>
              <a:gd name="connsiteX8" fmla="*/ 6251385 w 12113047"/>
              <a:gd name="connsiteY8" fmla="*/ 184591 h 6858000"/>
              <a:gd name="connsiteX9" fmla="*/ 4575030 w 12113047"/>
              <a:gd name="connsiteY9" fmla="*/ 183286 h 6858000"/>
              <a:gd name="connsiteX10" fmla="*/ 1288958 w 12113047"/>
              <a:gd name="connsiteY10" fmla="*/ 182309 h 6858000"/>
              <a:gd name="connsiteX11" fmla="*/ 0 w 12113047"/>
              <a:gd name="connsiteY11" fmla="*/ 1806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3047" h="6858000">
                <a:moveTo>
                  <a:pt x="0" y="0"/>
                </a:moveTo>
                <a:lnTo>
                  <a:pt x="12113047" y="0"/>
                </a:lnTo>
                <a:cubicBezTo>
                  <a:pt x="12113047" y="2285988"/>
                  <a:pt x="12113047" y="4571987"/>
                  <a:pt x="12113047" y="6858000"/>
                </a:cubicBezTo>
                <a:cubicBezTo>
                  <a:pt x="11283923" y="6857988"/>
                  <a:pt x="10454255" y="6857988"/>
                  <a:pt x="9624585" y="6857988"/>
                </a:cubicBezTo>
                <a:cubicBezTo>
                  <a:pt x="9624624" y="4849433"/>
                  <a:pt x="9625551" y="2840890"/>
                  <a:pt x="9623267" y="832335"/>
                </a:cubicBezTo>
                <a:cubicBezTo>
                  <a:pt x="9623052" y="638931"/>
                  <a:pt x="9525119" y="488131"/>
                  <a:pt x="9370682" y="375180"/>
                </a:cubicBezTo>
                <a:cubicBezTo>
                  <a:pt x="9238575" y="278561"/>
                  <a:pt x="9086572" y="229529"/>
                  <a:pt x="8926441" y="210991"/>
                </a:cubicBezTo>
                <a:cubicBezTo>
                  <a:pt x="8803870" y="196789"/>
                  <a:pt x="8679727" y="191324"/>
                  <a:pt x="8556242" y="190753"/>
                </a:cubicBezTo>
                <a:cubicBezTo>
                  <a:pt x="7787962" y="187292"/>
                  <a:pt x="7019680" y="185948"/>
                  <a:pt x="6251385" y="184591"/>
                </a:cubicBezTo>
                <a:cubicBezTo>
                  <a:pt x="5692600" y="183603"/>
                  <a:pt x="5133815" y="183501"/>
                  <a:pt x="4575030" y="183286"/>
                </a:cubicBezTo>
                <a:cubicBezTo>
                  <a:pt x="3479677" y="182867"/>
                  <a:pt x="2384311" y="182778"/>
                  <a:pt x="1288958" y="182309"/>
                </a:cubicBezTo>
                <a:lnTo>
                  <a:pt x="0" y="180678"/>
                </a:lnTo>
                <a:close/>
              </a:path>
            </a:pathLst>
          </a:custGeom>
          <a:gradFill>
            <a:gsLst>
              <a:gs pos="72000">
                <a:schemeClr val="accent4"/>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1" name="Graphic 4">
            <a:extLst>
              <a:ext uri="{FF2B5EF4-FFF2-40B4-BE49-F238E27FC236}">
                <a16:creationId xmlns:a16="http://schemas.microsoft.com/office/drawing/2014/main" xmlns="" id="{A074D365-857A-FAE3-B673-D34B551FCD92}"/>
              </a:ext>
            </a:extLst>
          </p:cNvPr>
          <p:cNvSpPr/>
          <p:nvPr/>
        </p:nvSpPr>
        <p:spPr>
          <a:xfrm>
            <a:off x="-60591" y="-76200"/>
            <a:ext cx="12291153" cy="6968169"/>
          </a:xfrm>
          <a:custGeom>
            <a:avLst/>
            <a:gdLst>
              <a:gd name="connsiteX0" fmla="*/ 9762032 w 12265493"/>
              <a:gd name="connsiteY0" fmla="*/ 6799591 h 6799603"/>
              <a:gd name="connsiteX1" fmla="*/ 9760706 w 12265493"/>
              <a:gd name="connsiteY1" fmla="*/ 825247 h 6799603"/>
              <a:gd name="connsiteX2" fmla="*/ 9506598 w 12265493"/>
              <a:gd name="connsiteY2" fmla="*/ 371985 h 6799603"/>
              <a:gd name="connsiteX3" fmla="*/ 9059679 w 12265493"/>
              <a:gd name="connsiteY3" fmla="*/ 209194 h 6799603"/>
              <a:gd name="connsiteX4" fmla="*/ 8687249 w 12265493"/>
              <a:gd name="connsiteY4" fmla="*/ 189129 h 6799603"/>
              <a:gd name="connsiteX5" fmla="*/ 6368498 w 12265493"/>
              <a:gd name="connsiteY5" fmla="*/ 183019 h 6799603"/>
              <a:gd name="connsiteX6" fmla="*/ 4682038 w 12265493"/>
              <a:gd name="connsiteY6" fmla="*/ 181725 h 6799603"/>
              <a:gd name="connsiteX7" fmla="*/ 1376157 w 12265493"/>
              <a:gd name="connsiteY7" fmla="*/ 180757 h 6799603"/>
              <a:gd name="connsiteX8" fmla="*/ 34699 w 12265493"/>
              <a:gd name="connsiteY8" fmla="*/ 179084 h 6799603"/>
              <a:gd name="connsiteX9" fmla="*/ 0 w 12265493"/>
              <a:gd name="connsiteY9" fmla="*/ 176268 h 6799603"/>
              <a:gd name="connsiteX10" fmla="*/ 0 w 12265493"/>
              <a:gd name="connsiteY10" fmla="*/ 0 h 6799603"/>
              <a:gd name="connsiteX11" fmla="*/ 12265494 w 12265493"/>
              <a:gd name="connsiteY11" fmla="*/ 0 h 6799603"/>
              <a:gd name="connsiteX12" fmla="*/ 12265494 w 12265493"/>
              <a:gd name="connsiteY12" fmla="*/ 6799603 h 6799603"/>
              <a:gd name="connsiteX13" fmla="*/ 9762032 w 12265493"/>
              <a:gd name="connsiteY13" fmla="*/ 6799591 h 6799603"/>
              <a:gd name="connsiteX0" fmla="*/ 9762032 w 12265494"/>
              <a:gd name="connsiteY0" fmla="*/ 6865129 h 6865141"/>
              <a:gd name="connsiteX1" fmla="*/ 9760706 w 12265494"/>
              <a:gd name="connsiteY1" fmla="*/ 890785 h 6865141"/>
              <a:gd name="connsiteX2" fmla="*/ 9506598 w 12265494"/>
              <a:gd name="connsiteY2" fmla="*/ 437523 h 6865141"/>
              <a:gd name="connsiteX3" fmla="*/ 9059679 w 12265494"/>
              <a:gd name="connsiteY3" fmla="*/ 274732 h 6865141"/>
              <a:gd name="connsiteX4" fmla="*/ 8687249 w 12265494"/>
              <a:gd name="connsiteY4" fmla="*/ 254667 h 6865141"/>
              <a:gd name="connsiteX5" fmla="*/ 6368498 w 12265494"/>
              <a:gd name="connsiteY5" fmla="*/ 248557 h 6865141"/>
              <a:gd name="connsiteX6" fmla="*/ 4682038 w 12265494"/>
              <a:gd name="connsiteY6" fmla="*/ 247263 h 6865141"/>
              <a:gd name="connsiteX7" fmla="*/ 1376157 w 12265494"/>
              <a:gd name="connsiteY7" fmla="*/ 246295 h 6865141"/>
              <a:gd name="connsiteX8" fmla="*/ 34699 w 12265494"/>
              <a:gd name="connsiteY8" fmla="*/ 244622 h 6865141"/>
              <a:gd name="connsiteX9" fmla="*/ 0 w 12265494"/>
              <a:gd name="connsiteY9" fmla="*/ 241806 h 6865141"/>
              <a:gd name="connsiteX10" fmla="*/ 0 w 12265494"/>
              <a:gd name="connsiteY10" fmla="*/ 65538 h 6865141"/>
              <a:gd name="connsiteX11" fmla="*/ 12265494 w 12265494"/>
              <a:gd name="connsiteY11" fmla="*/ 0 h 6865141"/>
              <a:gd name="connsiteX12" fmla="*/ 12265494 w 12265494"/>
              <a:gd name="connsiteY12" fmla="*/ 6865141 h 6865141"/>
              <a:gd name="connsiteX13" fmla="*/ 9762032 w 12265494"/>
              <a:gd name="connsiteY13" fmla="*/ 6865129 h 6865141"/>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11083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320910"/>
              <a:gd name="connsiteY0" fmla="*/ 6886975 h 6886987"/>
              <a:gd name="connsiteX1" fmla="*/ 9760706 w 12320910"/>
              <a:gd name="connsiteY1" fmla="*/ 912631 h 6886987"/>
              <a:gd name="connsiteX2" fmla="*/ 9506598 w 12320910"/>
              <a:gd name="connsiteY2" fmla="*/ 459369 h 6886987"/>
              <a:gd name="connsiteX3" fmla="*/ 9059679 w 12320910"/>
              <a:gd name="connsiteY3" fmla="*/ 296578 h 6886987"/>
              <a:gd name="connsiteX4" fmla="*/ 8687249 w 12320910"/>
              <a:gd name="connsiteY4" fmla="*/ 276513 h 6886987"/>
              <a:gd name="connsiteX5" fmla="*/ 6368498 w 12320910"/>
              <a:gd name="connsiteY5" fmla="*/ 270403 h 6886987"/>
              <a:gd name="connsiteX6" fmla="*/ 4682038 w 12320910"/>
              <a:gd name="connsiteY6" fmla="*/ 269109 h 6886987"/>
              <a:gd name="connsiteX7" fmla="*/ 1376157 w 12320910"/>
              <a:gd name="connsiteY7" fmla="*/ 268141 h 6886987"/>
              <a:gd name="connsiteX8" fmla="*/ 34699 w 12320910"/>
              <a:gd name="connsiteY8" fmla="*/ 266468 h 6886987"/>
              <a:gd name="connsiteX9" fmla="*/ 0 w 12320910"/>
              <a:gd name="connsiteY9" fmla="*/ 263652 h 6886987"/>
              <a:gd name="connsiteX10" fmla="*/ 0 w 12320910"/>
              <a:gd name="connsiteY10" fmla="*/ 0 h 6886987"/>
              <a:gd name="connsiteX11" fmla="*/ 12320910 w 12320910"/>
              <a:gd name="connsiteY11" fmla="*/ 0 h 6886987"/>
              <a:gd name="connsiteX12" fmla="*/ 12265494 w 12320910"/>
              <a:gd name="connsiteY12" fmla="*/ 6886987 h 6886987"/>
              <a:gd name="connsiteX13" fmla="*/ 9762032 w 12320910"/>
              <a:gd name="connsiteY13" fmla="*/ 6886975 h 6886987"/>
              <a:gd name="connsiteX0" fmla="*/ 9762032 w 12365244"/>
              <a:gd name="connsiteY0" fmla="*/ 6886975 h 6908833"/>
              <a:gd name="connsiteX1" fmla="*/ 9760706 w 12365244"/>
              <a:gd name="connsiteY1" fmla="*/ 912631 h 6908833"/>
              <a:gd name="connsiteX2" fmla="*/ 9506598 w 12365244"/>
              <a:gd name="connsiteY2" fmla="*/ 459369 h 6908833"/>
              <a:gd name="connsiteX3" fmla="*/ 9059679 w 12365244"/>
              <a:gd name="connsiteY3" fmla="*/ 296578 h 6908833"/>
              <a:gd name="connsiteX4" fmla="*/ 8687249 w 12365244"/>
              <a:gd name="connsiteY4" fmla="*/ 276513 h 6908833"/>
              <a:gd name="connsiteX5" fmla="*/ 6368498 w 12365244"/>
              <a:gd name="connsiteY5" fmla="*/ 270403 h 6908833"/>
              <a:gd name="connsiteX6" fmla="*/ 4682038 w 12365244"/>
              <a:gd name="connsiteY6" fmla="*/ 269109 h 6908833"/>
              <a:gd name="connsiteX7" fmla="*/ 1376157 w 12365244"/>
              <a:gd name="connsiteY7" fmla="*/ 268141 h 6908833"/>
              <a:gd name="connsiteX8" fmla="*/ 34699 w 12365244"/>
              <a:gd name="connsiteY8" fmla="*/ 266468 h 6908833"/>
              <a:gd name="connsiteX9" fmla="*/ 0 w 12365244"/>
              <a:gd name="connsiteY9" fmla="*/ 263652 h 6908833"/>
              <a:gd name="connsiteX10" fmla="*/ 0 w 12365244"/>
              <a:gd name="connsiteY10" fmla="*/ 0 h 6908833"/>
              <a:gd name="connsiteX11" fmla="*/ 12320910 w 12365244"/>
              <a:gd name="connsiteY11" fmla="*/ 0 h 6908833"/>
              <a:gd name="connsiteX12" fmla="*/ 12365244 w 12365244"/>
              <a:gd name="connsiteY12" fmla="*/ 6908833 h 6908833"/>
              <a:gd name="connsiteX13" fmla="*/ 9762032 w 12365244"/>
              <a:gd name="connsiteY13" fmla="*/ 6886975 h 690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5244" h="6908833">
                <a:moveTo>
                  <a:pt x="9762032" y="6886975"/>
                </a:moveTo>
                <a:cubicBezTo>
                  <a:pt x="9762071" y="4895523"/>
                  <a:pt x="9763003" y="2904083"/>
                  <a:pt x="9760706" y="912631"/>
                </a:cubicBezTo>
                <a:cubicBezTo>
                  <a:pt x="9760489" y="720874"/>
                  <a:pt x="9661966" y="571358"/>
                  <a:pt x="9506598" y="459369"/>
                </a:cubicBezTo>
                <a:cubicBezTo>
                  <a:pt x="9373695" y="363573"/>
                  <a:pt x="9220776" y="314958"/>
                  <a:pt x="9059679" y="296578"/>
                </a:cubicBezTo>
                <a:cubicBezTo>
                  <a:pt x="8936369" y="282497"/>
                  <a:pt x="8811478" y="277079"/>
                  <a:pt x="8687249" y="276513"/>
                </a:cubicBezTo>
                <a:lnTo>
                  <a:pt x="6368498" y="270403"/>
                </a:lnTo>
                <a:lnTo>
                  <a:pt x="4682038" y="269109"/>
                </a:lnTo>
                <a:lnTo>
                  <a:pt x="1376157" y="268141"/>
                </a:lnTo>
                <a:lnTo>
                  <a:pt x="34699" y="266468"/>
                </a:lnTo>
                <a:cubicBezTo>
                  <a:pt x="23129" y="266456"/>
                  <a:pt x="11571" y="264633"/>
                  <a:pt x="0" y="263652"/>
                </a:cubicBezTo>
                <a:lnTo>
                  <a:pt x="0" y="0"/>
                </a:lnTo>
                <a:lnTo>
                  <a:pt x="12320910" y="0"/>
                </a:lnTo>
                <a:lnTo>
                  <a:pt x="12365244" y="6908833"/>
                </a:lnTo>
                <a:lnTo>
                  <a:pt x="9762032" y="6886975"/>
                </a:lnTo>
                <a:close/>
              </a:path>
            </a:pathLst>
          </a:custGeom>
          <a:gradFill>
            <a:gsLst>
              <a:gs pos="79000">
                <a:schemeClr val="bg2">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p>
        </p:txBody>
      </p:sp>
      <p:pic>
        <p:nvPicPr>
          <p:cNvPr id="21" name="Picture 20">
            <a:extLst>
              <a:ext uri="{FF2B5EF4-FFF2-40B4-BE49-F238E27FC236}">
                <a16:creationId xmlns:a16="http://schemas.microsoft.com/office/drawing/2014/main" xmlns="" id="{3374EC3F-72F4-8BFC-57AE-17D43BFAE94D}"/>
              </a:ext>
            </a:extLst>
          </p:cNvPr>
          <p:cNvPicPr>
            <a:picLocks noChangeAspect="1"/>
          </p:cNvPicPr>
          <p:nvPr/>
        </p:nvPicPr>
        <p:blipFill>
          <a:blip r:embed="rId3" cstate="print"/>
          <a:stretch>
            <a:fillRect/>
          </a:stretch>
        </p:blipFill>
        <p:spPr>
          <a:xfrm>
            <a:off x="7942878" y="-179860"/>
            <a:ext cx="5059475" cy="3481551"/>
          </a:xfrm>
          <a:prstGeom prst="rect">
            <a:avLst/>
          </a:prstGeom>
        </p:spPr>
      </p:pic>
      <p:sp>
        <p:nvSpPr>
          <p:cNvPr id="4" name="Title 3"/>
          <p:cNvSpPr>
            <a:spLocks noGrp="1"/>
          </p:cNvSpPr>
          <p:nvPr>
            <p:ph type="title"/>
          </p:nvPr>
        </p:nvSpPr>
        <p:spPr/>
        <p:txBody>
          <a:bodyPr/>
          <a:lstStyle/>
          <a:p>
            <a:r>
              <a:rPr lang="el-GR" dirty="0" smtClean="0">
                <a:solidFill>
                  <a:schemeClr val="accent2">
                    <a:lumMod val="75000"/>
                  </a:schemeClr>
                </a:solidFill>
              </a:rPr>
              <a:t>Συμπεράσματα</a:t>
            </a:r>
            <a:endParaRPr lang="en-US" dirty="0">
              <a:solidFill>
                <a:schemeClr val="accent2">
                  <a:lumMod val="75000"/>
                </a:schemeClr>
              </a:solidFill>
            </a:endParaRP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xmlns="" val="1620924769"/>
              </p:ext>
            </p:extLst>
          </p:nvPr>
        </p:nvGraphicFramePr>
        <p:xfrm>
          <a:off x="4724401" y="3352800"/>
          <a:ext cx="3962400" cy="2286000"/>
        </p:xfrm>
        <a:graphic>
          <a:graphicData uri="http://schemas.openxmlformats.org/drawingml/2006/chart">
            <c:chart xmlns:c="http://schemas.openxmlformats.org/drawingml/2006/chart" xmlns:r="http://schemas.openxmlformats.org/officeDocument/2006/relationships" r:id="rId4"/>
          </a:graphicData>
        </a:graphic>
      </p:graphicFrame>
      <p:cxnSp>
        <p:nvCxnSpPr>
          <p:cNvPr id="12" name="Elbow Connector 11"/>
          <p:cNvCxnSpPr>
            <a:cxnSpLocks/>
          </p:cNvCxnSpPr>
          <p:nvPr/>
        </p:nvCxnSpPr>
        <p:spPr>
          <a:xfrm flipV="1">
            <a:off x="6162767" y="2600809"/>
            <a:ext cx="2905033" cy="988396"/>
          </a:xfrm>
          <a:prstGeom prst="bentConnector3">
            <a:avLst>
              <a:gd name="adj1" fmla="val 50000"/>
            </a:avLst>
          </a:prstGeom>
          <a:ln>
            <a:solidFill>
              <a:schemeClr val="bg2">
                <a:lumMod val="25000"/>
              </a:schemeClr>
            </a:solidFill>
            <a:headEnd type="arrow"/>
            <a:tailEnd type="arrow"/>
          </a:ln>
        </p:spPr>
        <p:style>
          <a:lnRef idx="1">
            <a:schemeClr val="dk1"/>
          </a:lnRef>
          <a:fillRef idx="0">
            <a:schemeClr val="dk1"/>
          </a:fillRef>
          <a:effectRef idx="0">
            <a:schemeClr val="dk1"/>
          </a:effectRef>
          <a:fontRef idx="minor">
            <a:schemeClr val="tx1"/>
          </a:fontRef>
        </p:style>
      </p:cxnSp>
      <p:pic>
        <p:nvPicPr>
          <p:cNvPr id="22" name="Picture 21">
            <a:extLst>
              <a:ext uri="{FF2B5EF4-FFF2-40B4-BE49-F238E27FC236}">
                <a16:creationId xmlns:a16="http://schemas.microsoft.com/office/drawing/2014/main" xmlns="" id="{F96E4986-8E83-FCC2-69D3-EE39CCEB669F}"/>
              </a:ext>
            </a:extLst>
          </p:cNvPr>
          <p:cNvPicPr>
            <a:picLocks noChangeAspect="1"/>
          </p:cNvPicPr>
          <p:nvPr/>
        </p:nvPicPr>
        <p:blipFill>
          <a:blip r:embed="rId5" cstate="print">
            <a:duotone>
              <a:schemeClr val="accent3">
                <a:shade val="45000"/>
                <a:satMod val="135000"/>
              </a:schemeClr>
              <a:prstClr val="white"/>
            </a:duotone>
          </a:blip>
          <a:stretch>
            <a:fillRect/>
          </a:stretch>
        </p:blipFill>
        <p:spPr>
          <a:xfrm flipH="1">
            <a:off x="152400" y="1143000"/>
            <a:ext cx="671589" cy="1059707"/>
          </a:xfrm>
          <a:prstGeom prst="rect">
            <a:avLst/>
          </a:prstGeom>
        </p:spPr>
      </p:pic>
      <p:pic>
        <p:nvPicPr>
          <p:cNvPr id="23" name="Picture 22">
            <a:extLst>
              <a:ext uri="{FF2B5EF4-FFF2-40B4-BE49-F238E27FC236}">
                <a16:creationId xmlns:a16="http://schemas.microsoft.com/office/drawing/2014/main" xmlns="" id="{B840C864-8BDA-6ED3-13D2-0868503B2931}"/>
              </a:ext>
            </a:extLst>
          </p:cNvPr>
          <p:cNvPicPr>
            <a:picLocks noChangeAspect="1"/>
          </p:cNvPicPr>
          <p:nvPr/>
        </p:nvPicPr>
        <p:blipFill>
          <a:blip r:embed="rId5" cstate="print">
            <a:duotone>
              <a:schemeClr val="accent4">
                <a:shade val="45000"/>
                <a:satMod val="135000"/>
              </a:schemeClr>
              <a:prstClr val="white"/>
            </a:duotone>
          </a:blip>
          <a:stretch>
            <a:fillRect/>
          </a:stretch>
        </p:blipFill>
        <p:spPr>
          <a:xfrm flipH="1">
            <a:off x="104790" y="2810632"/>
            <a:ext cx="671589" cy="1059707"/>
          </a:xfrm>
          <a:prstGeom prst="rect">
            <a:avLst/>
          </a:prstGeom>
        </p:spPr>
      </p:pic>
      <p:sp>
        <p:nvSpPr>
          <p:cNvPr id="24" name="Text Placeholder 8">
            <a:extLst>
              <a:ext uri="{FF2B5EF4-FFF2-40B4-BE49-F238E27FC236}">
                <a16:creationId xmlns:a16="http://schemas.microsoft.com/office/drawing/2014/main" xmlns="" id="{D5704746-CE95-FD4E-03AE-371D75D7BD7B}"/>
              </a:ext>
            </a:extLst>
          </p:cNvPr>
          <p:cNvSpPr txBox="1">
            <a:spLocks/>
          </p:cNvSpPr>
          <p:nvPr/>
        </p:nvSpPr>
        <p:spPr>
          <a:xfrm>
            <a:off x="552139" y="1760536"/>
            <a:ext cx="3807884" cy="1341111"/>
          </a:xfrm>
          <a:prstGeom prst="rect">
            <a:avLst/>
          </a:prstGeom>
        </p:spPr>
        <p:txBody>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20000"/>
              </a:lnSpc>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5" name="Text Placeholder 8">
            <a:extLst>
              <a:ext uri="{FF2B5EF4-FFF2-40B4-BE49-F238E27FC236}">
                <a16:creationId xmlns:a16="http://schemas.microsoft.com/office/drawing/2014/main" xmlns="" id="{F84B647C-76F4-85CA-7B4A-325AA39BAC5F}"/>
              </a:ext>
            </a:extLst>
          </p:cNvPr>
          <p:cNvSpPr txBox="1">
            <a:spLocks/>
          </p:cNvSpPr>
          <p:nvPr/>
        </p:nvSpPr>
        <p:spPr>
          <a:xfrm>
            <a:off x="552139" y="3486313"/>
            <a:ext cx="3807884" cy="1341111"/>
          </a:xfrm>
          <a:prstGeom prst="rect">
            <a:avLst/>
          </a:prstGeom>
        </p:spPr>
        <p:txBody>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20000"/>
              </a:lnSpc>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26" name="Text Placeholder 8">
            <a:extLst>
              <a:ext uri="{FF2B5EF4-FFF2-40B4-BE49-F238E27FC236}">
                <a16:creationId xmlns:a16="http://schemas.microsoft.com/office/drawing/2014/main" xmlns="" id="{B3A11CB3-4996-341A-B7A2-F9412C28DC36}"/>
              </a:ext>
            </a:extLst>
          </p:cNvPr>
          <p:cNvSpPr txBox="1">
            <a:spLocks/>
          </p:cNvSpPr>
          <p:nvPr/>
        </p:nvSpPr>
        <p:spPr>
          <a:xfrm>
            <a:off x="552139" y="5212089"/>
            <a:ext cx="3807884" cy="1341111"/>
          </a:xfrm>
          <a:prstGeom prst="rect">
            <a:avLst/>
          </a:prstGeom>
        </p:spPr>
        <p:txBody>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20000"/>
              </a:lnSpc>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27" name="Picture 26">
            <a:extLst>
              <a:ext uri="{FF2B5EF4-FFF2-40B4-BE49-F238E27FC236}">
                <a16:creationId xmlns:a16="http://schemas.microsoft.com/office/drawing/2014/main" xmlns="" id="{7D51D503-8CCB-AFDA-908E-0EED27BDC3E6}"/>
              </a:ext>
            </a:extLst>
          </p:cNvPr>
          <p:cNvPicPr>
            <a:picLocks noChangeAspect="1"/>
          </p:cNvPicPr>
          <p:nvPr/>
        </p:nvPicPr>
        <p:blipFill>
          <a:blip r:embed="rId5" cstate="print">
            <a:duotone>
              <a:schemeClr val="accent1">
                <a:shade val="45000"/>
                <a:satMod val="135000"/>
              </a:schemeClr>
              <a:prstClr val="white"/>
            </a:duotone>
          </a:blip>
          <a:stretch>
            <a:fillRect/>
          </a:stretch>
        </p:blipFill>
        <p:spPr>
          <a:xfrm flipH="1">
            <a:off x="104790" y="4546950"/>
            <a:ext cx="671589" cy="1059707"/>
          </a:xfrm>
          <a:prstGeom prst="rect">
            <a:avLst/>
          </a:prstGeom>
        </p:spPr>
      </p:pic>
      <p:pic>
        <p:nvPicPr>
          <p:cNvPr id="3074" name="Picture 2" descr="C:\Users\User\AppData\Local\Microsoft\Windows\INetCache\IE\FLV21OJA\b3[1].png"/>
          <p:cNvPicPr>
            <a:picLocks noChangeAspect="1" noChangeArrowheads="1"/>
          </p:cNvPicPr>
          <p:nvPr/>
        </p:nvPicPr>
        <p:blipFill>
          <a:blip r:embed="rId6" cstate="print"/>
          <a:srcRect/>
          <a:stretch>
            <a:fillRect/>
          </a:stretch>
        </p:blipFill>
        <p:spPr bwMode="auto">
          <a:xfrm>
            <a:off x="1219200" y="4200525"/>
            <a:ext cx="3048000" cy="2657475"/>
          </a:xfrm>
          <a:prstGeom prst="rect">
            <a:avLst/>
          </a:prstGeom>
          <a:noFill/>
        </p:spPr>
      </p:pic>
      <p:pic>
        <p:nvPicPr>
          <p:cNvPr id="3076" name="Picture 4"/>
          <p:cNvPicPr>
            <a:picLocks noChangeAspect="1" noChangeArrowheads="1"/>
          </p:cNvPicPr>
          <p:nvPr/>
        </p:nvPicPr>
        <p:blipFill>
          <a:blip r:embed="rId7" cstate="print"/>
          <a:srcRect/>
          <a:stretch>
            <a:fillRect/>
          </a:stretch>
        </p:blipFill>
        <p:spPr bwMode="auto">
          <a:xfrm>
            <a:off x="1066800" y="1524000"/>
            <a:ext cx="3390900" cy="2524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xmlns="" id="{8D9DF444-CA1A-CCCF-16C4-1F108CE34328}"/>
              </a:ext>
            </a:extLst>
          </p:cNvPr>
          <p:cNvSpPr/>
          <p:nvPr/>
        </p:nvSpPr>
        <p:spPr>
          <a:xfrm>
            <a:off x="-60590" y="21115"/>
            <a:ext cx="11767849" cy="6858000"/>
          </a:xfrm>
          <a:custGeom>
            <a:avLst/>
            <a:gdLst>
              <a:gd name="connsiteX0" fmla="*/ 0 w 11767849"/>
              <a:gd name="connsiteY0" fmla="*/ 0 h 6858000"/>
              <a:gd name="connsiteX1" fmla="*/ 11767849 w 11767849"/>
              <a:gd name="connsiteY1" fmla="*/ 0 h 6858000"/>
              <a:gd name="connsiteX2" fmla="*/ 11767849 w 11767849"/>
              <a:gd name="connsiteY2" fmla="*/ 6858000 h 6858000"/>
              <a:gd name="connsiteX3" fmla="*/ 9279387 w 11767849"/>
              <a:gd name="connsiteY3" fmla="*/ 6857988 h 6858000"/>
              <a:gd name="connsiteX4" fmla="*/ 9278069 w 11767849"/>
              <a:gd name="connsiteY4" fmla="*/ 832335 h 6858000"/>
              <a:gd name="connsiteX5" fmla="*/ 9025484 w 11767849"/>
              <a:gd name="connsiteY5" fmla="*/ 375180 h 6858000"/>
              <a:gd name="connsiteX6" fmla="*/ 8581243 w 11767849"/>
              <a:gd name="connsiteY6" fmla="*/ 210991 h 6858000"/>
              <a:gd name="connsiteX7" fmla="*/ 8211044 w 11767849"/>
              <a:gd name="connsiteY7" fmla="*/ 190753 h 6858000"/>
              <a:gd name="connsiteX8" fmla="*/ 5906187 w 11767849"/>
              <a:gd name="connsiteY8" fmla="*/ 184591 h 6858000"/>
              <a:gd name="connsiteX9" fmla="*/ 4229832 w 11767849"/>
              <a:gd name="connsiteY9" fmla="*/ 183286 h 6858000"/>
              <a:gd name="connsiteX10" fmla="*/ 943759 w 11767849"/>
              <a:gd name="connsiteY10" fmla="*/ 182310 h 6858000"/>
              <a:gd name="connsiteX11" fmla="*/ 0 w 11767849"/>
              <a:gd name="connsiteY11" fmla="*/ 1811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7849" h="6858000">
                <a:moveTo>
                  <a:pt x="0" y="0"/>
                </a:moveTo>
                <a:lnTo>
                  <a:pt x="11767849" y="0"/>
                </a:lnTo>
                <a:cubicBezTo>
                  <a:pt x="11767849" y="2285988"/>
                  <a:pt x="11767849" y="4571987"/>
                  <a:pt x="11767849" y="6858000"/>
                </a:cubicBezTo>
                <a:cubicBezTo>
                  <a:pt x="10938725" y="6857988"/>
                  <a:pt x="10109057" y="6857988"/>
                  <a:pt x="9279387" y="6857988"/>
                </a:cubicBezTo>
                <a:cubicBezTo>
                  <a:pt x="9279426" y="4849433"/>
                  <a:pt x="9280353" y="2840890"/>
                  <a:pt x="9278069" y="832335"/>
                </a:cubicBezTo>
                <a:cubicBezTo>
                  <a:pt x="9277854" y="638931"/>
                  <a:pt x="9179921" y="488131"/>
                  <a:pt x="9025484" y="375180"/>
                </a:cubicBezTo>
                <a:cubicBezTo>
                  <a:pt x="8893377" y="278561"/>
                  <a:pt x="8741374" y="229529"/>
                  <a:pt x="8581243" y="210991"/>
                </a:cubicBezTo>
                <a:cubicBezTo>
                  <a:pt x="8458672" y="196789"/>
                  <a:pt x="8334529" y="191324"/>
                  <a:pt x="8211044" y="190753"/>
                </a:cubicBezTo>
                <a:cubicBezTo>
                  <a:pt x="7442764" y="187292"/>
                  <a:pt x="6674482" y="185949"/>
                  <a:pt x="5906187" y="184591"/>
                </a:cubicBezTo>
                <a:cubicBezTo>
                  <a:pt x="5347402" y="183603"/>
                  <a:pt x="4788617" y="183501"/>
                  <a:pt x="4229832" y="183286"/>
                </a:cubicBezTo>
                <a:cubicBezTo>
                  <a:pt x="3134479" y="182867"/>
                  <a:pt x="2039113" y="182779"/>
                  <a:pt x="943759" y="182310"/>
                </a:cubicBezTo>
                <a:lnTo>
                  <a:pt x="0" y="181115"/>
                </a:lnTo>
                <a:close/>
              </a:path>
            </a:pathLst>
          </a:custGeom>
          <a:gradFill>
            <a:gsLst>
              <a:gs pos="81000">
                <a:schemeClr val="accent5">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 name="Freeform: Shape 2">
            <a:extLst>
              <a:ext uri="{FF2B5EF4-FFF2-40B4-BE49-F238E27FC236}">
                <a16:creationId xmlns:a16="http://schemas.microsoft.com/office/drawing/2014/main" xmlns="" id="{79592E91-450E-E4BD-4C7F-EEB06D5919AC}"/>
              </a:ext>
            </a:extLst>
          </p:cNvPr>
          <p:cNvSpPr/>
          <p:nvPr/>
        </p:nvSpPr>
        <p:spPr>
          <a:xfrm>
            <a:off x="-60591" y="10098"/>
            <a:ext cx="11857822" cy="6858000"/>
          </a:xfrm>
          <a:custGeom>
            <a:avLst/>
            <a:gdLst>
              <a:gd name="connsiteX0" fmla="*/ 0 w 11857822"/>
              <a:gd name="connsiteY0" fmla="*/ 0 h 6858000"/>
              <a:gd name="connsiteX1" fmla="*/ 11857822 w 11857822"/>
              <a:gd name="connsiteY1" fmla="*/ 0 h 6858000"/>
              <a:gd name="connsiteX2" fmla="*/ 11857822 w 11857822"/>
              <a:gd name="connsiteY2" fmla="*/ 6858000 h 6858000"/>
              <a:gd name="connsiteX3" fmla="*/ 9369360 w 11857822"/>
              <a:gd name="connsiteY3" fmla="*/ 6857988 h 6858000"/>
              <a:gd name="connsiteX4" fmla="*/ 9368042 w 11857822"/>
              <a:gd name="connsiteY4" fmla="*/ 832335 h 6858000"/>
              <a:gd name="connsiteX5" fmla="*/ 9115457 w 11857822"/>
              <a:gd name="connsiteY5" fmla="*/ 375180 h 6858000"/>
              <a:gd name="connsiteX6" fmla="*/ 8671216 w 11857822"/>
              <a:gd name="connsiteY6" fmla="*/ 210991 h 6858000"/>
              <a:gd name="connsiteX7" fmla="*/ 8301017 w 11857822"/>
              <a:gd name="connsiteY7" fmla="*/ 190753 h 6858000"/>
              <a:gd name="connsiteX8" fmla="*/ 5996160 w 11857822"/>
              <a:gd name="connsiteY8" fmla="*/ 184591 h 6858000"/>
              <a:gd name="connsiteX9" fmla="*/ 4319805 w 11857822"/>
              <a:gd name="connsiteY9" fmla="*/ 183286 h 6858000"/>
              <a:gd name="connsiteX10" fmla="*/ 1033733 w 11857822"/>
              <a:gd name="connsiteY10" fmla="*/ 182310 h 6858000"/>
              <a:gd name="connsiteX11" fmla="*/ 0 w 11857822"/>
              <a:gd name="connsiteY11" fmla="*/ 181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7822" h="6858000">
                <a:moveTo>
                  <a:pt x="0" y="0"/>
                </a:moveTo>
                <a:lnTo>
                  <a:pt x="11857822" y="0"/>
                </a:lnTo>
                <a:cubicBezTo>
                  <a:pt x="11857822" y="2285988"/>
                  <a:pt x="11857822" y="4571987"/>
                  <a:pt x="11857822" y="6858000"/>
                </a:cubicBezTo>
                <a:cubicBezTo>
                  <a:pt x="11028698" y="6857988"/>
                  <a:pt x="10199030" y="6857988"/>
                  <a:pt x="9369360" y="6857988"/>
                </a:cubicBezTo>
                <a:cubicBezTo>
                  <a:pt x="9369399" y="4849433"/>
                  <a:pt x="9370326" y="2840890"/>
                  <a:pt x="9368042" y="832335"/>
                </a:cubicBezTo>
                <a:cubicBezTo>
                  <a:pt x="9367827" y="638931"/>
                  <a:pt x="9269894" y="488131"/>
                  <a:pt x="9115457" y="375180"/>
                </a:cubicBezTo>
                <a:cubicBezTo>
                  <a:pt x="8983350" y="278561"/>
                  <a:pt x="8831347" y="229529"/>
                  <a:pt x="8671216" y="210991"/>
                </a:cubicBezTo>
                <a:cubicBezTo>
                  <a:pt x="8548645" y="196789"/>
                  <a:pt x="8424502" y="191324"/>
                  <a:pt x="8301017" y="190753"/>
                </a:cubicBezTo>
                <a:cubicBezTo>
                  <a:pt x="7532737" y="187292"/>
                  <a:pt x="6764455" y="185949"/>
                  <a:pt x="5996160" y="184591"/>
                </a:cubicBezTo>
                <a:cubicBezTo>
                  <a:pt x="5437375" y="183603"/>
                  <a:pt x="4878590" y="183501"/>
                  <a:pt x="4319805" y="183286"/>
                </a:cubicBezTo>
                <a:cubicBezTo>
                  <a:pt x="3224452" y="182867"/>
                  <a:pt x="2129086" y="182779"/>
                  <a:pt x="1033733" y="182310"/>
                </a:cubicBezTo>
                <a:lnTo>
                  <a:pt x="0" y="181001"/>
                </a:lnTo>
                <a:close/>
              </a:path>
            </a:pathLst>
          </a:custGeom>
          <a:gradFill>
            <a:gsLst>
              <a:gs pos="73000">
                <a:schemeClr val="accent1">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4" name="Freeform: Shape 3">
            <a:extLst>
              <a:ext uri="{FF2B5EF4-FFF2-40B4-BE49-F238E27FC236}">
                <a16:creationId xmlns:a16="http://schemas.microsoft.com/office/drawing/2014/main" xmlns="" id="{ED22FE0A-2B4A-2580-FD1D-668379A4B40B}"/>
              </a:ext>
            </a:extLst>
          </p:cNvPr>
          <p:cNvSpPr/>
          <p:nvPr/>
        </p:nvSpPr>
        <p:spPr>
          <a:xfrm>
            <a:off x="-60590" y="10098"/>
            <a:ext cx="11947795" cy="6858000"/>
          </a:xfrm>
          <a:custGeom>
            <a:avLst/>
            <a:gdLst>
              <a:gd name="connsiteX0" fmla="*/ 0 w 11947795"/>
              <a:gd name="connsiteY0" fmla="*/ 0 h 6858000"/>
              <a:gd name="connsiteX1" fmla="*/ 11947795 w 11947795"/>
              <a:gd name="connsiteY1" fmla="*/ 0 h 6858000"/>
              <a:gd name="connsiteX2" fmla="*/ 11947795 w 11947795"/>
              <a:gd name="connsiteY2" fmla="*/ 6858000 h 6858000"/>
              <a:gd name="connsiteX3" fmla="*/ 9459333 w 11947795"/>
              <a:gd name="connsiteY3" fmla="*/ 6857988 h 6858000"/>
              <a:gd name="connsiteX4" fmla="*/ 9458015 w 11947795"/>
              <a:gd name="connsiteY4" fmla="*/ 832335 h 6858000"/>
              <a:gd name="connsiteX5" fmla="*/ 9205430 w 11947795"/>
              <a:gd name="connsiteY5" fmla="*/ 375180 h 6858000"/>
              <a:gd name="connsiteX6" fmla="*/ 8761189 w 11947795"/>
              <a:gd name="connsiteY6" fmla="*/ 210991 h 6858000"/>
              <a:gd name="connsiteX7" fmla="*/ 8390990 w 11947795"/>
              <a:gd name="connsiteY7" fmla="*/ 190753 h 6858000"/>
              <a:gd name="connsiteX8" fmla="*/ 6086133 w 11947795"/>
              <a:gd name="connsiteY8" fmla="*/ 184591 h 6858000"/>
              <a:gd name="connsiteX9" fmla="*/ 4409778 w 11947795"/>
              <a:gd name="connsiteY9" fmla="*/ 183286 h 6858000"/>
              <a:gd name="connsiteX10" fmla="*/ 1123705 w 11947795"/>
              <a:gd name="connsiteY10" fmla="*/ 182310 h 6858000"/>
              <a:gd name="connsiteX11" fmla="*/ 0 w 11947795"/>
              <a:gd name="connsiteY11" fmla="*/ 1808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47795" h="6858000">
                <a:moveTo>
                  <a:pt x="0" y="0"/>
                </a:moveTo>
                <a:lnTo>
                  <a:pt x="11947795" y="0"/>
                </a:lnTo>
                <a:cubicBezTo>
                  <a:pt x="11947795" y="2285988"/>
                  <a:pt x="11947795" y="4571987"/>
                  <a:pt x="11947795" y="6858000"/>
                </a:cubicBezTo>
                <a:cubicBezTo>
                  <a:pt x="11118671" y="6857988"/>
                  <a:pt x="10289003" y="6857988"/>
                  <a:pt x="9459333" y="6857988"/>
                </a:cubicBezTo>
                <a:cubicBezTo>
                  <a:pt x="9459372" y="4849433"/>
                  <a:pt x="9460299" y="2840890"/>
                  <a:pt x="9458015" y="832335"/>
                </a:cubicBezTo>
                <a:cubicBezTo>
                  <a:pt x="9457800" y="638931"/>
                  <a:pt x="9359867" y="488131"/>
                  <a:pt x="9205430" y="375180"/>
                </a:cubicBezTo>
                <a:cubicBezTo>
                  <a:pt x="9073323" y="278561"/>
                  <a:pt x="8921320" y="229529"/>
                  <a:pt x="8761189" y="210991"/>
                </a:cubicBezTo>
                <a:cubicBezTo>
                  <a:pt x="8638618" y="196789"/>
                  <a:pt x="8514475" y="191324"/>
                  <a:pt x="8390990" y="190753"/>
                </a:cubicBezTo>
                <a:cubicBezTo>
                  <a:pt x="7622710" y="187292"/>
                  <a:pt x="6854428" y="185949"/>
                  <a:pt x="6086133" y="184591"/>
                </a:cubicBezTo>
                <a:cubicBezTo>
                  <a:pt x="5527348" y="183603"/>
                  <a:pt x="4968563" y="183501"/>
                  <a:pt x="4409778" y="183286"/>
                </a:cubicBezTo>
                <a:cubicBezTo>
                  <a:pt x="3314425" y="182867"/>
                  <a:pt x="2219059" y="182779"/>
                  <a:pt x="1123705" y="182310"/>
                </a:cubicBezTo>
                <a:lnTo>
                  <a:pt x="0" y="180888"/>
                </a:lnTo>
                <a:close/>
              </a:path>
            </a:pathLst>
          </a:custGeom>
          <a:gradFill>
            <a:gsLst>
              <a:gs pos="57000">
                <a:schemeClr val="accent3">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6" name="Freeform: Shape 5">
            <a:extLst>
              <a:ext uri="{FF2B5EF4-FFF2-40B4-BE49-F238E27FC236}">
                <a16:creationId xmlns:a16="http://schemas.microsoft.com/office/drawing/2014/main" xmlns="" id="{20B1478D-4839-9AF8-CF14-7C709C5F2694}"/>
              </a:ext>
            </a:extLst>
          </p:cNvPr>
          <p:cNvSpPr/>
          <p:nvPr/>
        </p:nvSpPr>
        <p:spPr>
          <a:xfrm>
            <a:off x="-60590" y="10098"/>
            <a:ext cx="12034091" cy="6858000"/>
          </a:xfrm>
          <a:custGeom>
            <a:avLst/>
            <a:gdLst>
              <a:gd name="connsiteX0" fmla="*/ 0 w 12034091"/>
              <a:gd name="connsiteY0" fmla="*/ 0 h 6858000"/>
              <a:gd name="connsiteX1" fmla="*/ 12034091 w 12034091"/>
              <a:gd name="connsiteY1" fmla="*/ 0 h 6858000"/>
              <a:gd name="connsiteX2" fmla="*/ 12034091 w 12034091"/>
              <a:gd name="connsiteY2" fmla="*/ 6858000 h 6858000"/>
              <a:gd name="connsiteX3" fmla="*/ 9545629 w 12034091"/>
              <a:gd name="connsiteY3" fmla="*/ 6857988 h 6858000"/>
              <a:gd name="connsiteX4" fmla="*/ 9544311 w 12034091"/>
              <a:gd name="connsiteY4" fmla="*/ 832335 h 6858000"/>
              <a:gd name="connsiteX5" fmla="*/ 9291726 w 12034091"/>
              <a:gd name="connsiteY5" fmla="*/ 375180 h 6858000"/>
              <a:gd name="connsiteX6" fmla="*/ 8847485 w 12034091"/>
              <a:gd name="connsiteY6" fmla="*/ 210991 h 6858000"/>
              <a:gd name="connsiteX7" fmla="*/ 8477286 w 12034091"/>
              <a:gd name="connsiteY7" fmla="*/ 190753 h 6858000"/>
              <a:gd name="connsiteX8" fmla="*/ 6172429 w 12034091"/>
              <a:gd name="connsiteY8" fmla="*/ 184591 h 6858000"/>
              <a:gd name="connsiteX9" fmla="*/ 4496074 w 12034091"/>
              <a:gd name="connsiteY9" fmla="*/ 183286 h 6858000"/>
              <a:gd name="connsiteX10" fmla="*/ 1210002 w 12034091"/>
              <a:gd name="connsiteY10" fmla="*/ 182310 h 6858000"/>
              <a:gd name="connsiteX11" fmla="*/ 0 w 12034091"/>
              <a:gd name="connsiteY11" fmla="*/ 1807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4091" h="6858000">
                <a:moveTo>
                  <a:pt x="0" y="0"/>
                </a:moveTo>
                <a:lnTo>
                  <a:pt x="12034091" y="0"/>
                </a:lnTo>
                <a:cubicBezTo>
                  <a:pt x="12034091" y="2285988"/>
                  <a:pt x="12034091" y="4571987"/>
                  <a:pt x="12034091" y="6858000"/>
                </a:cubicBezTo>
                <a:cubicBezTo>
                  <a:pt x="11204967" y="6857988"/>
                  <a:pt x="10375299" y="6857988"/>
                  <a:pt x="9545629" y="6857988"/>
                </a:cubicBezTo>
                <a:cubicBezTo>
                  <a:pt x="9545668" y="4849433"/>
                  <a:pt x="9546595" y="2840890"/>
                  <a:pt x="9544311" y="832335"/>
                </a:cubicBezTo>
                <a:cubicBezTo>
                  <a:pt x="9544096" y="638931"/>
                  <a:pt x="9446163" y="488131"/>
                  <a:pt x="9291726" y="375180"/>
                </a:cubicBezTo>
                <a:cubicBezTo>
                  <a:pt x="9159619" y="278561"/>
                  <a:pt x="9007616" y="229529"/>
                  <a:pt x="8847485" y="210991"/>
                </a:cubicBezTo>
                <a:cubicBezTo>
                  <a:pt x="8724914" y="196789"/>
                  <a:pt x="8600771" y="191324"/>
                  <a:pt x="8477286" y="190753"/>
                </a:cubicBezTo>
                <a:cubicBezTo>
                  <a:pt x="7709006" y="187292"/>
                  <a:pt x="6940724" y="185949"/>
                  <a:pt x="6172429" y="184591"/>
                </a:cubicBezTo>
                <a:cubicBezTo>
                  <a:pt x="5613644" y="183603"/>
                  <a:pt x="5054859" y="183501"/>
                  <a:pt x="4496074" y="183286"/>
                </a:cubicBezTo>
                <a:cubicBezTo>
                  <a:pt x="3400721" y="182867"/>
                  <a:pt x="2305355" y="182779"/>
                  <a:pt x="1210002" y="182310"/>
                </a:cubicBezTo>
                <a:lnTo>
                  <a:pt x="0" y="180778"/>
                </a:lnTo>
                <a:close/>
              </a:path>
            </a:pathLst>
          </a:custGeom>
          <a:gradFill>
            <a:gsLst>
              <a:gs pos="61000">
                <a:schemeClr val="accent6">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 name="Freeform: Shape 6">
            <a:extLst>
              <a:ext uri="{FF2B5EF4-FFF2-40B4-BE49-F238E27FC236}">
                <a16:creationId xmlns:a16="http://schemas.microsoft.com/office/drawing/2014/main" xmlns="" id="{9C6E23E3-7F32-57C4-C72D-052BD47A91F8}"/>
              </a:ext>
            </a:extLst>
          </p:cNvPr>
          <p:cNvSpPr/>
          <p:nvPr/>
        </p:nvSpPr>
        <p:spPr>
          <a:xfrm>
            <a:off x="-60590" y="11936"/>
            <a:ext cx="12113047" cy="6858000"/>
          </a:xfrm>
          <a:custGeom>
            <a:avLst/>
            <a:gdLst>
              <a:gd name="connsiteX0" fmla="*/ 0 w 12113047"/>
              <a:gd name="connsiteY0" fmla="*/ 0 h 6858000"/>
              <a:gd name="connsiteX1" fmla="*/ 12113047 w 12113047"/>
              <a:gd name="connsiteY1" fmla="*/ 0 h 6858000"/>
              <a:gd name="connsiteX2" fmla="*/ 12113047 w 12113047"/>
              <a:gd name="connsiteY2" fmla="*/ 6858000 h 6858000"/>
              <a:gd name="connsiteX3" fmla="*/ 9624585 w 12113047"/>
              <a:gd name="connsiteY3" fmla="*/ 6857988 h 6858000"/>
              <a:gd name="connsiteX4" fmla="*/ 9623267 w 12113047"/>
              <a:gd name="connsiteY4" fmla="*/ 832335 h 6858000"/>
              <a:gd name="connsiteX5" fmla="*/ 9370682 w 12113047"/>
              <a:gd name="connsiteY5" fmla="*/ 375180 h 6858000"/>
              <a:gd name="connsiteX6" fmla="*/ 8926441 w 12113047"/>
              <a:gd name="connsiteY6" fmla="*/ 210991 h 6858000"/>
              <a:gd name="connsiteX7" fmla="*/ 8556242 w 12113047"/>
              <a:gd name="connsiteY7" fmla="*/ 190753 h 6858000"/>
              <a:gd name="connsiteX8" fmla="*/ 6251385 w 12113047"/>
              <a:gd name="connsiteY8" fmla="*/ 184591 h 6858000"/>
              <a:gd name="connsiteX9" fmla="*/ 4575030 w 12113047"/>
              <a:gd name="connsiteY9" fmla="*/ 183286 h 6858000"/>
              <a:gd name="connsiteX10" fmla="*/ 1288958 w 12113047"/>
              <a:gd name="connsiteY10" fmla="*/ 182309 h 6858000"/>
              <a:gd name="connsiteX11" fmla="*/ 0 w 12113047"/>
              <a:gd name="connsiteY11" fmla="*/ 1806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3047" h="6858000">
                <a:moveTo>
                  <a:pt x="0" y="0"/>
                </a:moveTo>
                <a:lnTo>
                  <a:pt x="12113047" y="0"/>
                </a:lnTo>
                <a:cubicBezTo>
                  <a:pt x="12113047" y="2285988"/>
                  <a:pt x="12113047" y="4571987"/>
                  <a:pt x="12113047" y="6858000"/>
                </a:cubicBezTo>
                <a:cubicBezTo>
                  <a:pt x="11283923" y="6857988"/>
                  <a:pt x="10454255" y="6857988"/>
                  <a:pt x="9624585" y="6857988"/>
                </a:cubicBezTo>
                <a:cubicBezTo>
                  <a:pt x="9624624" y="4849433"/>
                  <a:pt x="9625551" y="2840890"/>
                  <a:pt x="9623267" y="832335"/>
                </a:cubicBezTo>
                <a:cubicBezTo>
                  <a:pt x="9623052" y="638931"/>
                  <a:pt x="9525119" y="488131"/>
                  <a:pt x="9370682" y="375180"/>
                </a:cubicBezTo>
                <a:cubicBezTo>
                  <a:pt x="9238575" y="278561"/>
                  <a:pt x="9086572" y="229529"/>
                  <a:pt x="8926441" y="210991"/>
                </a:cubicBezTo>
                <a:cubicBezTo>
                  <a:pt x="8803870" y="196789"/>
                  <a:pt x="8679727" y="191324"/>
                  <a:pt x="8556242" y="190753"/>
                </a:cubicBezTo>
                <a:cubicBezTo>
                  <a:pt x="7787962" y="187292"/>
                  <a:pt x="7019680" y="185948"/>
                  <a:pt x="6251385" y="184591"/>
                </a:cubicBezTo>
                <a:cubicBezTo>
                  <a:pt x="5692600" y="183603"/>
                  <a:pt x="5133815" y="183501"/>
                  <a:pt x="4575030" y="183286"/>
                </a:cubicBezTo>
                <a:cubicBezTo>
                  <a:pt x="3479677" y="182867"/>
                  <a:pt x="2384311" y="182778"/>
                  <a:pt x="1288958" y="182309"/>
                </a:cubicBezTo>
                <a:lnTo>
                  <a:pt x="0" y="180678"/>
                </a:lnTo>
                <a:close/>
              </a:path>
            </a:pathLst>
          </a:custGeom>
          <a:gradFill>
            <a:gsLst>
              <a:gs pos="72000">
                <a:schemeClr val="accent4"/>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Graphic 4">
            <a:extLst>
              <a:ext uri="{FF2B5EF4-FFF2-40B4-BE49-F238E27FC236}">
                <a16:creationId xmlns:a16="http://schemas.microsoft.com/office/drawing/2014/main" xmlns="" id="{C1C7D059-DA18-8906-2228-9A80CB3BC227}"/>
              </a:ext>
            </a:extLst>
          </p:cNvPr>
          <p:cNvSpPr/>
          <p:nvPr/>
        </p:nvSpPr>
        <p:spPr>
          <a:xfrm>
            <a:off x="-99153" y="0"/>
            <a:ext cx="12291153" cy="6968169"/>
          </a:xfrm>
          <a:custGeom>
            <a:avLst/>
            <a:gdLst>
              <a:gd name="connsiteX0" fmla="*/ 9762032 w 12265493"/>
              <a:gd name="connsiteY0" fmla="*/ 6799591 h 6799603"/>
              <a:gd name="connsiteX1" fmla="*/ 9760706 w 12265493"/>
              <a:gd name="connsiteY1" fmla="*/ 825247 h 6799603"/>
              <a:gd name="connsiteX2" fmla="*/ 9506598 w 12265493"/>
              <a:gd name="connsiteY2" fmla="*/ 371985 h 6799603"/>
              <a:gd name="connsiteX3" fmla="*/ 9059679 w 12265493"/>
              <a:gd name="connsiteY3" fmla="*/ 209194 h 6799603"/>
              <a:gd name="connsiteX4" fmla="*/ 8687249 w 12265493"/>
              <a:gd name="connsiteY4" fmla="*/ 189129 h 6799603"/>
              <a:gd name="connsiteX5" fmla="*/ 6368498 w 12265493"/>
              <a:gd name="connsiteY5" fmla="*/ 183019 h 6799603"/>
              <a:gd name="connsiteX6" fmla="*/ 4682038 w 12265493"/>
              <a:gd name="connsiteY6" fmla="*/ 181725 h 6799603"/>
              <a:gd name="connsiteX7" fmla="*/ 1376157 w 12265493"/>
              <a:gd name="connsiteY7" fmla="*/ 180757 h 6799603"/>
              <a:gd name="connsiteX8" fmla="*/ 34699 w 12265493"/>
              <a:gd name="connsiteY8" fmla="*/ 179084 h 6799603"/>
              <a:gd name="connsiteX9" fmla="*/ 0 w 12265493"/>
              <a:gd name="connsiteY9" fmla="*/ 176268 h 6799603"/>
              <a:gd name="connsiteX10" fmla="*/ 0 w 12265493"/>
              <a:gd name="connsiteY10" fmla="*/ 0 h 6799603"/>
              <a:gd name="connsiteX11" fmla="*/ 12265494 w 12265493"/>
              <a:gd name="connsiteY11" fmla="*/ 0 h 6799603"/>
              <a:gd name="connsiteX12" fmla="*/ 12265494 w 12265493"/>
              <a:gd name="connsiteY12" fmla="*/ 6799603 h 6799603"/>
              <a:gd name="connsiteX13" fmla="*/ 9762032 w 12265493"/>
              <a:gd name="connsiteY13" fmla="*/ 6799591 h 6799603"/>
              <a:gd name="connsiteX0" fmla="*/ 9762032 w 12265494"/>
              <a:gd name="connsiteY0" fmla="*/ 6865129 h 6865141"/>
              <a:gd name="connsiteX1" fmla="*/ 9760706 w 12265494"/>
              <a:gd name="connsiteY1" fmla="*/ 890785 h 6865141"/>
              <a:gd name="connsiteX2" fmla="*/ 9506598 w 12265494"/>
              <a:gd name="connsiteY2" fmla="*/ 437523 h 6865141"/>
              <a:gd name="connsiteX3" fmla="*/ 9059679 w 12265494"/>
              <a:gd name="connsiteY3" fmla="*/ 274732 h 6865141"/>
              <a:gd name="connsiteX4" fmla="*/ 8687249 w 12265494"/>
              <a:gd name="connsiteY4" fmla="*/ 254667 h 6865141"/>
              <a:gd name="connsiteX5" fmla="*/ 6368498 w 12265494"/>
              <a:gd name="connsiteY5" fmla="*/ 248557 h 6865141"/>
              <a:gd name="connsiteX6" fmla="*/ 4682038 w 12265494"/>
              <a:gd name="connsiteY6" fmla="*/ 247263 h 6865141"/>
              <a:gd name="connsiteX7" fmla="*/ 1376157 w 12265494"/>
              <a:gd name="connsiteY7" fmla="*/ 246295 h 6865141"/>
              <a:gd name="connsiteX8" fmla="*/ 34699 w 12265494"/>
              <a:gd name="connsiteY8" fmla="*/ 244622 h 6865141"/>
              <a:gd name="connsiteX9" fmla="*/ 0 w 12265494"/>
              <a:gd name="connsiteY9" fmla="*/ 241806 h 6865141"/>
              <a:gd name="connsiteX10" fmla="*/ 0 w 12265494"/>
              <a:gd name="connsiteY10" fmla="*/ 65538 h 6865141"/>
              <a:gd name="connsiteX11" fmla="*/ 12265494 w 12265494"/>
              <a:gd name="connsiteY11" fmla="*/ 0 h 6865141"/>
              <a:gd name="connsiteX12" fmla="*/ 12265494 w 12265494"/>
              <a:gd name="connsiteY12" fmla="*/ 6865141 h 6865141"/>
              <a:gd name="connsiteX13" fmla="*/ 9762032 w 12265494"/>
              <a:gd name="connsiteY13" fmla="*/ 6865129 h 6865141"/>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11083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320910"/>
              <a:gd name="connsiteY0" fmla="*/ 6886975 h 6886987"/>
              <a:gd name="connsiteX1" fmla="*/ 9760706 w 12320910"/>
              <a:gd name="connsiteY1" fmla="*/ 912631 h 6886987"/>
              <a:gd name="connsiteX2" fmla="*/ 9506598 w 12320910"/>
              <a:gd name="connsiteY2" fmla="*/ 459369 h 6886987"/>
              <a:gd name="connsiteX3" fmla="*/ 9059679 w 12320910"/>
              <a:gd name="connsiteY3" fmla="*/ 296578 h 6886987"/>
              <a:gd name="connsiteX4" fmla="*/ 8687249 w 12320910"/>
              <a:gd name="connsiteY4" fmla="*/ 276513 h 6886987"/>
              <a:gd name="connsiteX5" fmla="*/ 6368498 w 12320910"/>
              <a:gd name="connsiteY5" fmla="*/ 270403 h 6886987"/>
              <a:gd name="connsiteX6" fmla="*/ 4682038 w 12320910"/>
              <a:gd name="connsiteY6" fmla="*/ 269109 h 6886987"/>
              <a:gd name="connsiteX7" fmla="*/ 1376157 w 12320910"/>
              <a:gd name="connsiteY7" fmla="*/ 268141 h 6886987"/>
              <a:gd name="connsiteX8" fmla="*/ 34699 w 12320910"/>
              <a:gd name="connsiteY8" fmla="*/ 266468 h 6886987"/>
              <a:gd name="connsiteX9" fmla="*/ 0 w 12320910"/>
              <a:gd name="connsiteY9" fmla="*/ 263652 h 6886987"/>
              <a:gd name="connsiteX10" fmla="*/ 0 w 12320910"/>
              <a:gd name="connsiteY10" fmla="*/ 0 h 6886987"/>
              <a:gd name="connsiteX11" fmla="*/ 12320910 w 12320910"/>
              <a:gd name="connsiteY11" fmla="*/ 0 h 6886987"/>
              <a:gd name="connsiteX12" fmla="*/ 12265494 w 12320910"/>
              <a:gd name="connsiteY12" fmla="*/ 6886987 h 6886987"/>
              <a:gd name="connsiteX13" fmla="*/ 9762032 w 12320910"/>
              <a:gd name="connsiteY13" fmla="*/ 6886975 h 6886987"/>
              <a:gd name="connsiteX0" fmla="*/ 9762032 w 12365244"/>
              <a:gd name="connsiteY0" fmla="*/ 6886975 h 6908833"/>
              <a:gd name="connsiteX1" fmla="*/ 9760706 w 12365244"/>
              <a:gd name="connsiteY1" fmla="*/ 912631 h 6908833"/>
              <a:gd name="connsiteX2" fmla="*/ 9506598 w 12365244"/>
              <a:gd name="connsiteY2" fmla="*/ 459369 h 6908833"/>
              <a:gd name="connsiteX3" fmla="*/ 9059679 w 12365244"/>
              <a:gd name="connsiteY3" fmla="*/ 296578 h 6908833"/>
              <a:gd name="connsiteX4" fmla="*/ 8687249 w 12365244"/>
              <a:gd name="connsiteY4" fmla="*/ 276513 h 6908833"/>
              <a:gd name="connsiteX5" fmla="*/ 6368498 w 12365244"/>
              <a:gd name="connsiteY5" fmla="*/ 270403 h 6908833"/>
              <a:gd name="connsiteX6" fmla="*/ 4682038 w 12365244"/>
              <a:gd name="connsiteY6" fmla="*/ 269109 h 6908833"/>
              <a:gd name="connsiteX7" fmla="*/ 1376157 w 12365244"/>
              <a:gd name="connsiteY7" fmla="*/ 268141 h 6908833"/>
              <a:gd name="connsiteX8" fmla="*/ 34699 w 12365244"/>
              <a:gd name="connsiteY8" fmla="*/ 266468 h 6908833"/>
              <a:gd name="connsiteX9" fmla="*/ 0 w 12365244"/>
              <a:gd name="connsiteY9" fmla="*/ 263652 h 6908833"/>
              <a:gd name="connsiteX10" fmla="*/ 0 w 12365244"/>
              <a:gd name="connsiteY10" fmla="*/ 0 h 6908833"/>
              <a:gd name="connsiteX11" fmla="*/ 12320910 w 12365244"/>
              <a:gd name="connsiteY11" fmla="*/ 0 h 6908833"/>
              <a:gd name="connsiteX12" fmla="*/ 12365244 w 12365244"/>
              <a:gd name="connsiteY12" fmla="*/ 6908833 h 6908833"/>
              <a:gd name="connsiteX13" fmla="*/ 9762032 w 12365244"/>
              <a:gd name="connsiteY13" fmla="*/ 6886975 h 690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5244" h="6908833">
                <a:moveTo>
                  <a:pt x="9762032" y="6886975"/>
                </a:moveTo>
                <a:cubicBezTo>
                  <a:pt x="9762071" y="4895523"/>
                  <a:pt x="9763003" y="2904083"/>
                  <a:pt x="9760706" y="912631"/>
                </a:cubicBezTo>
                <a:cubicBezTo>
                  <a:pt x="9760489" y="720874"/>
                  <a:pt x="9661966" y="571358"/>
                  <a:pt x="9506598" y="459369"/>
                </a:cubicBezTo>
                <a:cubicBezTo>
                  <a:pt x="9373695" y="363573"/>
                  <a:pt x="9220776" y="314958"/>
                  <a:pt x="9059679" y="296578"/>
                </a:cubicBezTo>
                <a:cubicBezTo>
                  <a:pt x="8936369" y="282497"/>
                  <a:pt x="8811478" y="277079"/>
                  <a:pt x="8687249" y="276513"/>
                </a:cubicBezTo>
                <a:lnTo>
                  <a:pt x="6368498" y="270403"/>
                </a:lnTo>
                <a:lnTo>
                  <a:pt x="4682038" y="269109"/>
                </a:lnTo>
                <a:lnTo>
                  <a:pt x="1376157" y="268141"/>
                </a:lnTo>
                <a:lnTo>
                  <a:pt x="34699" y="266468"/>
                </a:lnTo>
                <a:cubicBezTo>
                  <a:pt x="23129" y="266456"/>
                  <a:pt x="11571" y="264633"/>
                  <a:pt x="0" y="263652"/>
                </a:cubicBezTo>
                <a:lnTo>
                  <a:pt x="0" y="0"/>
                </a:lnTo>
                <a:lnTo>
                  <a:pt x="12320910" y="0"/>
                </a:lnTo>
                <a:lnTo>
                  <a:pt x="12365244" y="6908833"/>
                </a:lnTo>
                <a:lnTo>
                  <a:pt x="9762032" y="6886975"/>
                </a:lnTo>
                <a:close/>
              </a:path>
            </a:pathLst>
          </a:custGeom>
          <a:gradFill>
            <a:gsLst>
              <a:gs pos="79000">
                <a:schemeClr val="bg2">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p>
        </p:txBody>
      </p:sp>
      <p:sp>
        <p:nvSpPr>
          <p:cNvPr id="5" name="Title 4"/>
          <p:cNvSpPr>
            <a:spLocks noGrp="1"/>
          </p:cNvSpPr>
          <p:nvPr>
            <p:ph type="title"/>
          </p:nvPr>
        </p:nvSpPr>
        <p:spPr/>
        <p:txBody>
          <a:bodyPr/>
          <a:lstStyle/>
          <a:p>
            <a:r>
              <a:rPr lang="el-GR" sz="3200" dirty="0" smtClean="0">
                <a:solidFill>
                  <a:schemeClr val="accent2">
                    <a:lumMod val="75000"/>
                  </a:schemeClr>
                </a:solidFill>
              </a:rPr>
              <a:t>Συμπεράσματα- Αποτελέσματα </a:t>
            </a:r>
            <a:br>
              <a:rPr lang="el-GR" sz="3200" dirty="0" smtClean="0">
                <a:solidFill>
                  <a:schemeClr val="accent2">
                    <a:lumMod val="75000"/>
                  </a:schemeClr>
                </a:solidFill>
              </a:rPr>
            </a:br>
            <a:r>
              <a:rPr lang="el-GR" sz="2400" dirty="0" smtClean="0">
                <a:solidFill>
                  <a:schemeClr val="accent2">
                    <a:lumMod val="75000"/>
                  </a:schemeClr>
                </a:solidFill>
              </a:rPr>
              <a:t>από την εφαρμογή του προγράμματος</a:t>
            </a:r>
            <a:endParaRPr lang="en-US" sz="2400" dirty="0">
              <a:solidFill>
                <a:schemeClr val="accent2">
                  <a:lumMod val="75000"/>
                </a:schemeClr>
              </a:solidFill>
            </a:endParaRPr>
          </a:p>
        </p:txBody>
      </p:sp>
      <p:pic>
        <p:nvPicPr>
          <p:cNvPr id="29" name="Picture 28">
            <a:extLst>
              <a:ext uri="{FF2B5EF4-FFF2-40B4-BE49-F238E27FC236}">
                <a16:creationId xmlns:a16="http://schemas.microsoft.com/office/drawing/2014/main" xmlns="" id="{20418B12-E76F-F146-0793-142109429DBD}"/>
              </a:ext>
            </a:extLst>
          </p:cNvPr>
          <p:cNvPicPr>
            <a:picLocks noChangeAspect="1"/>
          </p:cNvPicPr>
          <p:nvPr/>
        </p:nvPicPr>
        <p:blipFill>
          <a:blip r:embed="rId3" cstate="print"/>
          <a:stretch>
            <a:fillRect/>
          </a:stretch>
        </p:blipFill>
        <p:spPr>
          <a:xfrm rot="5400000" flipH="1">
            <a:off x="-1317426" y="1088826"/>
            <a:ext cx="6969120" cy="5401068"/>
          </a:xfrm>
          <a:prstGeom prst="rect">
            <a:avLst/>
          </a:prstGeom>
        </p:spPr>
      </p:pic>
      <p:sp>
        <p:nvSpPr>
          <p:cNvPr id="11" name="10 - TextBox"/>
          <p:cNvSpPr txBox="1"/>
          <p:nvPr/>
        </p:nvSpPr>
        <p:spPr>
          <a:xfrm>
            <a:off x="5410200" y="1295400"/>
            <a:ext cx="914400" cy="1295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rPr>
              <a:t> </a:t>
            </a:r>
          </a:p>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12" name="11 - TextBox"/>
          <p:cNvSpPr txBox="1"/>
          <p:nvPr/>
        </p:nvSpPr>
        <p:spPr>
          <a:xfrm>
            <a:off x="4800600" y="22098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1600" b="1" i="0" u="none" strike="noStrike" kern="1200" cap="none" spc="0" normalizeH="0" baseline="0" noProof="0" dirty="0" smtClean="0">
                <a:ln>
                  <a:noFill/>
                </a:ln>
                <a:solidFill>
                  <a:srgbClr val="2020E8"/>
                </a:solidFill>
                <a:effectLst/>
                <a:uLnTx/>
                <a:uFillTx/>
                <a:latin typeface="Cavolini" charset="0"/>
                <a:ea typeface="+mj-ea"/>
                <a:cs typeface="Cavolini" charset="0"/>
              </a:rPr>
              <a:t>Η πλειοψηφία</a:t>
            </a:r>
            <a:r>
              <a:rPr kumimoji="0" lang="el-GR" sz="1600" b="1" i="0" u="none" strike="noStrike" kern="1200" cap="none" spc="0" normalizeH="0" noProof="0" dirty="0" smtClean="0">
                <a:ln>
                  <a:noFill/>
                </a:ln>
                <a:solidFill>
                  <a:srgbClr val="2020E8"/>
                </a:solidFill>
                <a:effectLst/>
                <a:uLnTx/>
                <a:uFillTx/>
                <a:latin typeface="Cavolini" charset="0"/>
                <a:ea typeface="+mj-ea"/>
                <a:cs typeface="Cavolini" charset="0"/>
              </a:rPr>
              <a:t> των</a:t>
            </a:r>
            <a:r>
              <a:rPr kumimoji="0" lang="el-GR" sz="1600" b="1" i="0" u="none" strike="noStrike" kern="1200" cap="none" spc="0" normalizeH="0" baseline="0" noProof="0" dirty="0" smtClean="0">
                <a:ln>
                  <a:noFill/>
                </a:ln>
                <a:solidFill>
                  <a:srgbClr val="2020E8"/>
                </a:solidFill>
                <a:effectLst/>
                <a:uLnTx/>
                <a:uFillTx/>
                <a:latin typeface="Cavolini" charset="0"/>
                <a:ea typeface="+mj-ea"/>
                <a:cs typeface="Cavolini" charset="0"/>
              </a:rPr>
              <a:t> μαθητών/τριών αποδέχονται</a:t>
            </a:r>
            <a:r>
              <a:rPr kumimoji="0" lang="el-GR" sz="1600" b="1" i="0" u="none" strike="noStrike" kern="1200" cap="none" spc="0" normalizeH="0" noProof="0" dirty="0" smtClean="0">
                <a:ln>
                  <a:noFill/>
                </a:ln>
                <a:solidFill>
                  <a:srgbClr val="2020E8"/>
                </a:solidFill>
                <a:effectLst/>
                <a:uLnTx/>
                <a:uFillTx/>
                <a:latin typeface="Cavolini" charset="0"/>
                <a:ea typeface="+mj-ea"/>
                <a:cs typeface="Cavolini" charset="0"/>
              </a:rPr>
              <a:t> το πρόγραμμα</a:t>
            </a:r>
          </a:p>
          <a:p>
            <a:pPr marL="0" marR="0" indent="0" algn="l" defTabSz="914400" rtl="0" eaLnBrk="1" fontAlgn="auto" latinLnBrk="0" hangingPunct="1">
              <a:lnSpc>
                <a:spcPct val="100000"/>
              </a:lnSpc>
              <a:spcBef>
                <a:spcPct val="0"/>
              </a:spcBef>
              <a:spcAft>
                <a:spcPts val="0"/>
              </a:spcAft>
              <a:buClrTx/>
              <a:buSzTx/>
              <a:buFontTx/>
              <a:buNone/>
              <a:tabLst/>
            </a:pPr>
            <a:r>
              <a:rPr kumimoji="0" lang="el-GR" sz="1600" b="1" i="0" u="none" strike="noStrike" kern="1200" cap="none" spc="0" normalizeH="0" noProof="0" dirty="0" smtClean="0">
                <a:ln>
                  <a:noFill/>
                </a:ln>
                <a:solidFill>
                  <a:srgbClr val="2020E8"/>
                </a:solidFill>
                <a:effectLst/>
                <a:uLnTx/>
                <a:uFillTx/>
                <a:latin typeface="Cavolini" charset="0"/>
                <a:ea typeface="+mj-ea"/>
                <a:cs typeface="Cavolini" charset="0"/>
              </a:rPr>
              <a:t> με ενθουσιασμό και το θεωρούν σαν ένα παιχνίδι. </a:t>
            </a:r>
          </a:p>
          <a:p>
            <a:pPr marL="0" marR="0" indent="0" algn="l" defTabSz="914400" rtl="0" eaLnBrk="1" fontAlgn="auto" latinLnBrk="0" hangingPunct="1">
              <a:lnSpc>
                <a:spcPct val="100000"/>
              </a:lnSpc>
              <a:spcBef>
                <a:spcPct val="0"/>
              </a:spcBef>
              <a:spcAft>
                <a:spcPts val="0"/>
              </a:spcAft>
              <a:buClrTx/>
              <a:buSzTx/>
              <a:buFontTx/>
              <a:buNone/>
              <a:tabLst/>
            </a:pPr>
            <a:r>
              <a:rPr kumimoji="0" lang="el-GR" sz="1600" b="1" i="0" u="none" strike="noStrike" kern="1200" cap="none" spc="0" normalizeH="0" noProof="0" dirty="0" smtClean="0">
                <a:ln>
                  <a:noFill/>
                </a:ln>
                <a:solidFill>
                  <a:srgbClr val="2020E8"/>
                </a:solidFill>
                <a:effectLst/>
                <a:uLnTx/>
                <a:uFillTx/>
                <a:latin typeface="Cavolini" charset="0"/>
                <a:ea typeface="+mj-ea"/>
                <a:cs typeface="Cavolini" charset="0"/>
              </a:rPr>
              <a:t>Επιδιώκουν την εφαρμογή του </a:t>
            </a:r>
            <a:r>
              <a:rPr lang="el-GR" sz="1600" b="1" dirty="0" smtClean="0">
                <a:solidFill>
                  <a:srgbClr val="2020E8"/>
                </a:solidFill>
                <a:latin typeface="Cavolini" charset="0"/>
                <a:ea typeface="+mj-ea"/>
                <a:cs typeface="Cavolini" charset="0"/>
              </a:rPr>
              <a:t>και αναζητούν την επιβράβευση</a:t>
            </a:r>
            <a:r>
              <a:rPr kumimoji="0" lang="el-GR" sz="1600" b="1" i="0" u="none" strike="noStrike" kern="1200" cap="none" spc="0" normalizeH="0" noProof="0" dirty="0" smtClean="0">
                <a:ln>
                  <a:noFill/>
                </a:ln>
                <a:solidFill>
                  <a:srgbClr val="2020E8"/>
                </a:solidFill>
                <a:effectLst/>
                <a:uLnTx/>
                <a:uFillTx/>
                <a:latin typeface="Cavolini" charset="0"/>
                <a:ea typeface="+mj-ea"/>
                <a:cs typeface="Cavolini" charset="0"/>
              </a:rPr>
              <a:t> </a:t>
            </a:r>
            <a:endParaRPr kumimoji="0" lang="el-GR" sz="1600" b="1" i="0" u="none" strike="noStrike" kern="1200" cap="none" spc="0" normalizeH="0" baseline="0" noProof="0" dirty="0" smtClean="0">
              <a:ln>
                <a:noFill/>
              </a:ln>
              <a:solidFill>
                <a:srgbClr val="2020E8"/>
              </a:solidFill>
              <a:effectLst/>
              <a:uLnTx/>
              <a:uFillTx/>
              <a:latin typeface="Cavolini" charset="0"/>
              <a:ea typeface="+mj-ea"/>
              <a:cs typeface="Cavolini" charset="0"/>
            </a:endParaRPr>
          </a:p>
        </p:txBody>
      </p:sp>
      <p:sp>
        <p:nvSpPr>
          <p:cNvPr id="13" name="12 - TextBox"/>
          <p:cNvSpPr txBox="1"/>
          <p:nvPr/>
        </p:nvSpPr>
        <p:spPr>
          <a:xfrm>
            <a:off x="4343400" y="3657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1600" b="1" i="0" u="none" strike="noStrike" kern="1200" cap="none" spc="0" normalizeH="0" baseline="0" noProof="0" dirty="0" smtClean="0">
                <a:ln>
                  <a:noFill/>
                </a:ln>
                <a:solidFill>
                  <a:schemeClr val="accent3">
                    <a:lumMod val="75000"/>
                  </a:schemeClr>
                </a:solidFill>
                <a:effectLst/>
                <a:uLnTx/>
                <a:uFillTx/>
                <a:latin typeface="Cavolini" charset="0"/>
                <a:ea typeface="+mj-ea"/>
                <a:cs typeface="Cavolini" charset="0"/>
              </a:rPr>
              <a:t>Εξοικειώνονται</a:t>
            </a:r>
            <a:r>
              <a:rPr kumimoji="0" lang="el-GR" sz="1600" b="1" i="0" u="none" strike="noStrike" kern="1200" cap="none" spc="0" normalizeH="0" noProof="0" dirty="0" smtClean="0">
                <a:ln>
                  <a:noFill/>
                </a:ln>
                <a:solidFill>
                  <a:schemeClr val="accent3">
                    <a:lumMod val="75000"/>
                  </a:schemeClr>
                </a:solidFill>
                <a:effectLst/>
                <a:uLnTx/>
                <a:uFillTx/>
                <a:latin typeface="Cavolini" charset="0"/>
                <a:ea typeface="+mj-ea"/>
                <a:cs typeface="Cavolini" charset="0"/>
              </a:rPr>
              <a:t> με τις αξίες του </a:t>
            </a:r>
            <a:r>
              <a:rPr kumimoji="0" lang="el-GR" sz="1600" b="1" i="0" u="none" strike="noStrike" kern="1200" cap="none" spc="0" normalizeH="0" noProof="0" dirty="0" err="1" smtClean="0">
                <a:ln>
                  <a:noFill/>
                </a:ln>
                <a:solidFill>
                  <a:schemeClr val="accent3">
                    <a:lumMod val="75000"/>
                  </a:schemeClr>
                </a:solidFill>
                <a:effectLst/>
                <a:uLnTx/>
                <a:uFillTx/>
                <a:latin typeface="Cavolini" charset="0"/>
                <a:ea typeface="+mj-ea"/>
                <a:cs typeface="Cavolini" charset="0"/>
              </a:rPr>
              <a:t>σεβασμού,της</a:t>
            </a:r>
            <a:r>
              <a:rPr kumimoji="0" lang="el-GR" sz="1600" b="1" i="0" u="none" strike="noStrike" kern="1200" cap="none" spc="0" normalizeH="0" noProof="0" dirty="0" smtClean="0">
                <a:ln>
                  <a:noFill/>
                </a:ln>
                <a:solidFill>
                  <a:schemeClr val="accent3">
                    <a:lumMod val="75000"/>
                  </a:schemeClr>
                </a:solidFill>
                <a:effectLst/>
                <a:uLnTx/>
                <a:uFillTx/>
                <a:latin typeface="Cavolini" charset="0"/>
                <a:ea typeface="+mj-ea"/>
                <a:cs typeface="Cavolini" charset="0"/>
              </a:rPr>
              <a:t> ευγένειας,</a:t>
            </a:r>
          </a:p>
          <a:p>
            <a:pPr marL="0" marR="0" indent="0" algn="l" defTabSz="914400" rtl="0" eaLnBrk="1" fontAlgn="auto" latinLnBrk="0" hangingPunct="1">
              <a:lnSpc>
                <a:spcPct val="100000"/>
              </a:lnSpc>
              <a:spcBef>
                <a:spcPct val="0"/>
              </a:spcBef>
              <a:spcAft>
                <a:spcPts val="0"/>
              </a:spcAft>
              <a:buClrTx/>
              <a:buSzTx/>
              <a:buFontTx/>
              <a:buNone/>
              <a:tabLst/>
            </a:pPr>
            <a:r>
              <a:rPr kumimoji="0" lang="el-GR" sz="1600" b="1" i="0" u="none" strike="noStrike" kern="1200" cap="none" spc="0" normalizeH="0" noProof="0" dirty="0" smtClean="0">
                <a:ln>
                  <a:noFill/>
                </a:ln>
                <a:solidFill>
                  <a:schemeClr val="accent3">
                    <a:lumMod val="75000"/>
                  </a:schemeClr>
                </a:solidFill>
                <a:effectLst/>
                <a:uLnTx/>
                <a:uFillTx/>
                <a:latin typeface="Cavolini" charset="0"/>
                <a:ea typeface="+mj-ea"/>
                <a:cs typeface="Cavolini" charset="0"/>
              </a:rPr>
              <a:t>της υπευθυνότητας..</a:t>
            </a:r>
            <a:endParaRPr kumimoji="0" lang="el-GR" sz="1600" b="1" i="0" u="none" strike="noStrike" kern="1200" cap="none" spc="0" normalizeH="0" baseline="0" noProof="0" dirty="0" smtClean="0">
              <a:ln>
                <a:noFill/>
              </a:ln>
              <a:solidFill>
                <a:schemeClr val="accent3">
                  <a:lumMod val="75000"/>
                </a:schemeClr>
              </a:solidFill>
              <a:effectLst/>
              <a:uLnTx/>
              <a:uFillTx/>
              <a:latin typeface="Cavolini" charset="0"/>
              <a:ea typeface="+mj-ea"/>
              <a:cs typeface="Cavolini" charset="0"/>
            </a:endParaRPr>
          </a:p>
        </p:txBody>
      </p:sp>
      <p:sp>
        <p:nvSpPr>
          <p:cNvPr id="14" name="13 - TextBox"/>
          <p:cNvSpPr txBox="1"/>
          <p:nvPr/>
        </p:nvSpPr>
        <p:spPr>
          <a:xfrm>
            <a:off x="4419600" y="28194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1600" b="1" i="0" u="none" strike="noStrike" kern="1200" cap="none" spc="0" normalizeH="0" baseline="0" noProof="0" dirty="0" smtClean="0">
                <a:ln>
                  <a:noFill/>
                </a:ln>
                <a:solidFill>
                  <a:srgbClr val="C00000"/>
                </a:solidFill>
                <a:effectLst/>
                <a:uLnTx/>
                <a:uFillTx/>
                <a:latin typeface="Cavolini" charset="0"/>
                <a:ea typeface="+mj-ea"/>
                <a:cs typeface="Cavolini" charset="0"/>
              </a:rPr>
              <a:t>Μαθαίνουν να αναγνωρίζουν τα λάθη τους και να  ζητούν</a:t>
            </a:r>
            <a:r>
              <a:rPr kumimoji="0" lang="el-GR" sz="1600" b="1" i="0" u="none" strike="noStrike" kern="1200" cap="none" spc="0" normalizeH="0" noProof="0" dirty="0" smtClean="0">
                <a:ln>
                  <a:noFill/>
                </a:ln>
                <a:solidFill>
                  <a:srgbClr val="C00000"/>
                </a:solidFill>
                <a:effectLst/>
                <a:uLnTx/>
                <a:uFillTx/>
                <a:latin typeface="Cavolini" charset="0"/>
                <a:ea typeface="+mj-ea"/>
                <a:cs typeface="Cavolini" charset="0"/>
              </a:rPr>
              <a:t> συγγνώμη</a:t>
            </a:r>
            <a:endParaRPr kumimoji="0" lang="el-GR" sz="1600" b="1" i="0" u="none" strike="noStrike" kern="1200" cap="none" spc="0" normalizeH="0" baseline="0" noProof="0" dirty="0" smtClean="0">
              <a:ln>
                <a:noFill/>
              </a:ln>
              <a:solidFill>
                <a:srgbClr val="C00000"/>
              </a:solidFill>
              <a:effectLst/>
              <a:uLnTx/>
              <a:uFillTx/>
              <a:latin typeface="Cavolini" charset="0"/>
              <a:ea typeface="+mj-ea"/>
              <a:cs typeface="Cavolini" charset="0"/>
            </a:endParaRPr>
          </a:p>
        </p:txBody>
      </p:sp>
      <p:sp>
        <p:nvSpPr>
          <p:cNvPr id="15" name="14 - TextBox"/>
          <p:cNvSpPr txBox="1"/>
          <p:nvPr/>
        </p:nvSpPr>
        <p:spPr>
          <a:xfrm>
            <a:off x="3505200" y="46482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1600" b="1" i="0" u="none" strike="noStrike" kern="1200" cap="none" spc="0" normalizeH="0" baseline="0" noProof="0" dirty="0" smtClean="0">
                <a:ln>
                  <a:noFill/>
                </a:ln>
                <a:solidFill>
                  <a:srgbClr val="0070C0"/>
                </a:solidFill>
                <a:effectLst/>
                <a:uLnTx/>
                <a:uFillTx/>
                <a:latin typeface="Cavolini" charset="0"/>
                <a:ea typeface="+mj-ea"/>
                <a:cs typeface="Cavolini" charset="0"/>
              </a:rPr>
              <a:t>Έχοντας σαν μπούσουλα το</a:t>
            </a:r>
            <a:r>
              <a:rPr kumimoji="0" lang="el-GR" sz="1600" b="1" i="0" u="none" strike="noStrike" kern="1200" cap="none" spc="0" normalizeH="0" noProof="0" dirty="0" smtClean="0">
                <a:ln>
                  <a:noFill/>
                </a:ln>
                <a:solidFill>
                  <a:srgbClr val="0070C0"/>
                </a:solidFill>
                <a:effectLst/>
                <a:uLnTx/>
                <a:uFillTx/>
                <a:latin typeface="Cavolini" charset="0"/>
                <a:ea typeface="+mj-ea"/>
                <a:cs typeface="Cavolini" charset="0"/>
              </a:rPr>
              <a:t> </a:t>
            </a:r>
            <a:r>
              <a:rPr kumimoji="0" lang="el-GR" sz="1600" b="1" i="0" u="none" strike="noStrike" kern="1200" cap="none" spc="0" normalizeH="0" noProof="0" dirty="0" err="1" smtClean="0">
                <a:ln>
                  <a:noFill/>
                </a:ln>
                <a:solidFill>
                  <a:srgbClr val="0070C0"/>
                </a:solidFill>
                <a:effectLst/>
                <a:uLnTx/>
                <a:uFillTx/>
                <a:latin typeface="Cavolini" charset="0"/>
                <a:ea typeface="+mj-ea"/>
                <a:cs typeface="Cavolini" charset="0"/>
              </a:rPr>
              <a:t>πόστερ</a:t>
            </a:r>
            <a:r>
              <a:rPr kumimoji="0" lang="el-GR" sz="1600" b="1" i="0" u="none" strike="noStrike" kern="1200" cap="none" spc="0" normalizeH="0" noProof="0" dirty="0" smtClean="0">
                <a:ln>
                  <a:noFill/>
                </a:ln>
                <a:solidFill>
                  <a:srgbClr val="0070C0"/>
                </a:solidFill>
                <a:effectLst/>
                <a:uLnTx/>
                <a:uFillTx/>
                <a:latin typeface="Cavolini" charset="0"/>
                <a:ea typeface="+mj-ea"/>
                <a:cs typeface="Cavolini" charset="0"/>
              </a:rPr>
              <a:t> των αξιών και τους κανονισμούς</a:t>
            </a:r>
          </a:p>
          <a:p>
            <a:pPr marL="0" marR="0" indent="0" algn="l" defTabSz="914400" rtl="0" eaLnBrk="1" fontAlgn="auto" latinLnBrk="0" hangingPunct="1">
              <a:lnSpc>
                <a:spcPct val="100000"/>
              </a:lnSpc>
              <a:spcBef>
                <a:spcPct val="0"/>
              </a:spcBef>
              <a:spcAft>
                <a:spcPts val="0"/>
              </a:spcAft>
              <a:buClrTx/>
              <a:buSzTx/>
              <a:buFontTx/>
              <a:buNone/>
              <a:tabLst/>
            </a:pPr>
            <a:r>
              <a:rPr lang="el-GR" sz="1600" b="1" noProof="0" dirty="0" smtClean="0">
                <a:solidFill>
                  <a:srgbClr val="0070C0"/>
                </a:solidFill>
                <a:latin typeface="Cavolini" charset="0"/>
                <a:ea typeface="+mj-ea"/>
                <a:cs typeface="Cavolini" charset="0"/>
              </a:rPr>
              <a:t>της</a:t>
            </a:r>
            <a:r>
              <a:rPr kumimoji="0" lang="el-GR" sz="1600" b="1" i="0" u="none" strike="noStrike" kern="1200" cap="none" spc="0" normalizeH="0" noProof="0" dirty="0" smtClean="0">
                <a:ln>
                  <a:noFill/>
                </a:ln>
                <a:solidFill>
                  <a:srgbClr val="0070C0"/>
                </a:solidFill>
                <a:effectLst/>
                <a:uLnTx/>
                <a:uFillTx/>
                <a:latin typeface="Cavolini" charset="0"/>
                <a:ea typeface="+mj-ea"/>
                <a:cs typeface="Cavolini" charset="0"/>
              </a:rPr>
              <a:t> τάξης επανέρχονται σύντομα κάθε φορά που ξεφεύγουν </a:t>
            </a:r>
          </a:p>
          <a:p>
            <a:pPr marL="0" marR="0" indent="0" algn="l" defTabSz="914400" rtl="0" eaLnBrk="1" fontAlgn="auto" latinLnBrk="0" hangingPunct="1">
              <a:lnSpc>
                <a:spcPct val="100000"/>
              </a:lnSpc>
              <a:spcBef>
                <a:spcPct val="0"/>
              </a:spcBef>
              <a:spcAft>
                <a:spcPts val="0"/>
              </a:spcAft>
              <a:buClrTx/>
              <a:buSzTx/>
              <a:buFontTx/>
              <a:buNone/>
              <a:tabLst/>
            </a:pPr>
            <a:r>
              <a:rPr kumimoji="0" lang="el-GR" sz="1600" b="1" i="0" u="none" strike="noStrike" kern="1200" cap="none" spc="0" normalizeH="0" noProof="0" dirty="0" smtClean="0">
                <a:ln>
                  <a:noFill/>
                </a:ln>
                <a:solidFill>
                  <a:srgbClr val="0070C0"/>
                </a:solidFill>
                <a:effectLst/>
                <a:uLnTx/>
                <a:uFillTx/>
                <a:latin typeface="Cavolini" charset="0"/>
                <a:ea typeface="+mj-ea"/>
                <a:cs typeface="Cavolini" charset="0"/>
              </a:rPr>
              <a:t>ή χάνουν τον έλεγχο</a:t>
            </a:r>
          </a:p>
          <a:p>
            <a:pPr marL="0" marR="0" indent="0" algn="l" defTabSz="914400" rtl="0" eaLnBrk="1" fontAlgn="auto" latinLnBrk="0" hangingPunct="1">
              <a:lnSpc>
                <a:spcPct val="100000"/>
              </a:lnSpc>
              <a:spcBef>
                <a:spcPct val="0"/>
              </a:spcBef>
              <a:spcAft>
                <a:spcPts val="0"/>
              </a:spcAft>
              <a:buClrTx/>
              <a:buSzTx/>
              <a:buFontTx/>
              <a:buNone/>
              <a:tabLst/>
            </a:pPr>
            <a:endParaRPr kumimoji="0" lang="el-GR" sz="1600" b="1" i="0" u="none" strike="noStrike" kern="1200" cap="none" spc="0" normalizeH="0" baseline="0" noProof="0" dirty="0" smtClean="0">
              <a:ln>
                <a:noFill/>
              </a:ln>
              <a:solidFill>
                <a:srgbClr val="0070C0"/>
              </a:solidFill>
              <a:effectLst/>
              <a:uLnTx/>
              <a:uFillTx/>
              <a:latin typeface="Cavolini" charset="0"/>
              <a:ea typeface="+mj-ea"/>
              <a:cs typeface="Cavolini" charset="0"/>
            </a:endParaRPr>
          </a:p>
        </p:txBody>
      </p:sp>
      <p:sp>
        <p:nvSpPr>
          <p:cNvPr id="17" name="16 - TextBox"/>
          <p:cNvSpPr txBox="1"/>
          <p:nvPr/>
        </p:nvSpPr>
        <p:spPr>
          <a:xfrm>
            <a:off x="2057400" y="57912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1600" b="1" i="0" u="none" strike="noStrike" kern="1200" cap="none" spc="0" normalizeH="0" baseline="0" noProof="0" dirty="0" smtClean="0">
              <a:ln>
                <a:noFill/>
              </a:ln>
              <a:solidFill>
                <a:srgbClr val="2020E8"/>
              </a:solidFill>
              <a:effectLst/>
              <a:uLnTx/>
              <a:uFillTx/>
              <a:latin typeface="Cavolini" charset="0"/>
              <a:ea typeface="+mj-ea"/>
              <a:cs typeface="Cavolini" charset="0"/>
            </a:endParaRPr>
          </a:p>
        </p:txBody>
      </p:sp>
      <p:sp>
        <p:nvSpPr>
          <p:cNvPr id="18" name="17 - TextBox"/>
          <p:cNvSpPr txBox="1"/>
          <p:nvPr/>
        </p:nvSpPr>
        <p:spPr>
          <a:xfrm>
            <a:off x="4648200" y="15240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1400" b="1" i="0" u="sng" strike="noStrike" kern="1200" cap="none" spc="0" normalizeH="0" baseline="0" noProof="0" dirty="0" smtClean="0">
                <a:ln>
                  <a:noFill/>
                </a:ln>
                <a:effectLst/>
                <a:uLnTx/>
                <a:uFillTx/>
                <a:latin typeface="Cavolini" charset="0"/>
                <a:ea typeface="+mj-ea"/>
                <a:cs typeface="Cavolini" charset="0"/>
              </a:rPr>
              <a:t>Ως προς τους  μαθητές/</a:t>
            </a:r>
            <a:r>
              <a:rPr kumimoji="0" lang="el-GR" sz="1400" b="1" i="0" u="sng" strike="noStrike" kern="1200" cap="none" spc="0" normalizeH="0" baseline="0" noProof="0" dirty="0" err="1" smtClean="0">
                <a:ln>
                  <a:noFill/>
                </a:ln>
                <a:effectLst/>
                <a:uLnTx/>
                <a:uFillTx/>
                <a:latin typeface="Cavolini" charset="0"/>
                <a:ea typeface="+mj-ea"/>
                <a:cs typeface="Cavolini" charset="0"/>
              </a:rPr>
              <a:t>τριες</a:t>
            </a:r>
            <a:endParaRPr kumimoji="0" lang="el-GR" sz="1400" b="1" i="0" u="sng" strike="noStrike" kern="1200" cap="none" spc="0" normalizeH="0" baseline="0" noProof="0" dirty="0" smtClean="0">
              <a:ln>
                <a:noFill/>
              </a:ln>
              <a:effectLst/>
              <a:uLnTx/>
              <a:uFillTx/>
              <a:latin typeface="Cavolini" charset="0"/>
              <a:ea typeface="+mj-ea"/>
              <a:cs typeface="Cavolini" charset="0"/>
            </a:endParaRPr>
          </a:p>
        </p:txBody>
      </p:sp>
      <p:sp>
        <p:nvSpPr>
          <p:cNvPr id="19" name="18 - TextBox"/>
          <p:cNvSpPr txBox="1"/>
          <p:nvPr/>
        </p:nvSpPr>
        <p:spPr>
          <a:xfrm>
            <a:off x="4724400" y="37338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20" name="19 - TextBox"/>
          <p:cNvSpPr txBox="1"/>
          <p:nvPr/>
        </p:nvSpPr>
        <p:spPr>
          <a:xfrm>
            <a:off x="4800600" y="35052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21" name="20 - TextBox"/>
          <p:cNvSpPr txBox="1"/>
          <p:nvPr/>
        </p:nvSpPr>
        <p:spPr>
          <a:xfrm>
            <a:off x="3200400" y="41910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1600" b="1" i="0" u="none" strike="noStrike" kern="1200" cap="none" spc="0" normalizeH="0" baseline="0" noProof="0" dirty="0" smtClean="0">
              <a:ln>
                <a:noFill/>
              </a:ln>
              <a:solidFill>
                <a:schemeClr val="tx1"/>
              </a:solidFill>
              <a:effectLst/>
              <a:uLnTx/>
              <a:uFillTx/>
              <a:latin typeface="Cavolini" charset="0"/>
              <a:ea typeface="+mj-ea"/>
              <a:cs typeface="Cavolini" charset="0"/>
            </a:endParaRPr>
          </a:p>
        </p:txBody>
      </p:sp>
      <p:sp>
        <p:nvSpPr>
          <p:cNvPr id="22" name="21 - TextBox"/>
          <p:cNvSpPr txBox="1"/>
          <p:nvPr/>
        </p:nvSpPr>
        <p:spPr>
          <a:xfrm>
            <a:off x="6858000" y="8382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23" name="22 - TextBox"/>
          <p:cNvSpPr txBox="1"/>
          <p:nvPr/>
        </p:nvSpPr>
        <p:spPr>
          <a:xfrm>
            <a:off x="6629400" y="9144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24" name="23 - TextBox"/>
          <p:cNvSpPr txBox="1"/>
          <p:nvPr/>
        </p:nvSpPr>
        <p:spPr>
          <a:xfrm>
            <a:off x="381000" y="1066800"/>
            <a:ext cx="91440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1400" b="1" i="0" u="none" strike="noStrike" kern="1200" cap="none" spc="0" normalizeH="0" baseline="0" noProof="0" dirty="0" smtClean="0">
                <a:ln>
                  <a:noFill/>
                </a:ln>
                <a:solidFill>
                  <a:schemeClr val="tx1"/>
                </a:solidFill>
                <a:effectLst/>
                <a:uLnTx/>
                <a:uFillTx/>
                <a:latin typeface="Cavolini" charset="0"/>
                <a:ea typeface="+mj-ea"/>
                <a:cs typeface="Cavolini" charset="0"/>
              </a:rPr>
              <a:t>Μέσα</a:t>
            </a:r>
            <a:r>
              <a:rPr kumimoji="0" lang="el-GR" sz="1400" b="1" i="0" u="none" strike="noStrike" kern="1200" cap="none" spc="0" normalizeH="0" noProof="0" dirty="0" smtClean="0">
                <a:ln>
                  <a:noFill/>
                </a:ln>
                <a:solidFill>
                  <a:schemeClr val="tx1"/>
                </a:solidFill>
                <a:effectLst/>
                <a:uLnTx/>
                <a:uFillTx/>
                <a:latin typeface="Cavolini" charset="0"/>
                <a:ea typeface="+mj-ea"/>
                <a:cs typeface="Cavolini" charset="0"/>
              </a:rPr>
              <a:t> από συναντήσεις και συζητήσεις των εκπαιδευτικών που εφάρμοσαν το πρόγραμμα προκύπτουν τα παρακάτω:</a:t>
            </a:r>
            <a:endParaRPr kumimoji="0" lang="el-GR" sz="1400" b="1" i="0" u="none" strike="noStrike" kern="1200" cap="none" spc="0" normalizeH="0" baseline="0" noProof="0" dirty="0" smtClean="0">
              <a:ln>
                <a:noFill/>
              </a:ln>
              <a:solidFill>
                <a:schemeClr val="tx1"/>
              </a:solidFill>
              <a:effectLst/>
              <a:uLnTx/>
              <a:uFillTx/>
              <a:latin typeface="Cavolini" charset="0"/>
              <a:ea typeface="+mj-ea"/>
              <a:cs typeface="Cavolini" charset="0"/>
            </a:endParaRPr>
          </a:p>
        </p:txBody>
      </p:sp>
      <p:sp>
        <p:nvSpPr>
          <p:cNvPr id="25" name="24 - TextBox"/>
          <p:cNvSpPr txBox="1"/>
          <p:nvPr/>
        </p:nvSpPr>
        <p:spPr>
          <a:xfrm>
            <a:off x="2514600" y="5715000"/>
            <a:ext cx="9144000" cy="914400"/>
          </a:xfrm>
          <a:prstGeom prst="rect">
            <a:avLst/>
          </a:prstGeom>
        </p:spPr>
        <p:txBody>
          <a:bodyPr vert="horz" wrap="none" lIns="91440" tIns="45720" rIns="91440" bIns="45720" rtlCol="0" anchor="ctr">
            <a:normAutofit fontScale="92500" lnSpcReduction="10000"/>
          </a:bodyPr>
          <a:lstStyle/>
          <a:p>
            <a:pPr marL="0" marR="0" indent="0" algn="l" defTabSz="914400" rtl="0" eaLnBrk="1" fontAlgn="auto" latinLnBrk="0" hangingPunct="1">
              <a:lnSpc>
                <a:spcPct val="100000"/>
              </a:lnSpc>
              <a:spcBef>
                <a:spcPct val="0"/>
              </a:spcBef>
              <a:spcAft>
                <a:spcPts val="0"/>
              </a:spcAft>
              <a:buClrTx/>
              <a:buSzTx/>
              <a:buFontTx/>
              <a:buNone/>
              <a:tabLst/>
            </a:pPr>
            <a:r>
              <a:rPr lang="el-GR" sz="1600" b="1" dirty="0" smtClean="0">
                <a:solidFill>
                  <a:schemeClr val="accent3">
                    <a:lumMod val="75000"/>
                  </a:schemeClr>
                </a:solidFill>
                <a:latin typeface="Cavolini" charset="0"/>
                <a:ea typeface="+mj-ea"/>
                <a:cs typeface="Cavolini" charset="0"/>
              </a:rPr>
              <a:t>Απολαμβάνουν να κερδίζουν τον τίτλο του υπεύθυνου και συνεργάσιμου μαθητή </a:t>
            </a:r>
          </a:p>
          <a:p>
            <a:pPr marL="0" marR="0" indent="0" algn="l" defTabSz="914400" rtl="0" eaLnBrk="1" fontAlgn="auto" latinLnBrk="0" hangingPunct="1">
              <a:lnSpc>
                <a:spcPct val="100000"/>
              </a:lnSpc>
              <a:spcBef>
                <a:spcPct val="0"/>
              </a:spcBef>
              <a:spcAft>
                <a:spcPts val="0"/>
              </a:spcAft>
              <a:buClrTx/>
              <a:buSzTx/>
              <a:buFontTx/>
              <a:buNone/>
              <a:tabLst/>
            </a:pPr>
            <a:r>
              <a:rPr lang="el-GR" sz="1600" b="1" dirty="0" smtClean="0">
                <a:solidFill>
                  <a:schemeClr val="accent3">
                    <a:lumMod val="75000"/>
                  </a:schemeClr>
                </a:solidFill>
                <a:latin typeface="Cavolini" charset="0"/>
                <a:ea typeface="+mj-ea"/>
                <a:cs typeface="Cavolini" charset="0"/>
              </a:rPr>
              <a:t>και αποτελούν παράδειγμα για τους υπόλοιπους!   </a:t>
            </a:r>
          </a:p>
          <a:p>
            <a:pPr marL="0" marR="0" indent="0" algn="l" defTabSz="914400" rtl="0" eaLnBrk="1" fontAlgn="auto" latinLnBrk="0" hangingPunct="1">
              <a:lnSpc>
                <a:spcPct val="100000"/>
              </a:lnSpc>
              <a:spcBef>
                <a:spcPct val="0"/>
              </a:spcBef>
              <a:spcAft>
                <a:spcPts val="0"/>
              </a:spcAft>
              <a:buClrTx/>
              <a:buSzTx/>
              <a:buFontTx/>
              <a:buNone/>
              <a:tabLst/>
            </a:pPr>
            <a:endParaRPr kumimoji="0" lang="el-GR" sz="1600" b="1" i="0" u="none" strike="noStrike" kern="1200" cap="none" spc="0" normalizeH="0" baseline="0" noProof="0" dirty="0" smtClean="0">
              <a:ln>
                <a:noFill/>
              </a:ln>
              <a:solidFill>
                <a:schemeClr val="accent3">
                  <a:lumMod val="75000"/>
                </a:schemeClr>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r>
              <a:rPr lang="el-GR" sz="1600" b="1" noProof="0" dirty="0" smtClean="0">
                <a:solidFill>
                  <a:schemeClr val="accent3">
                    <a:lumMod val="75000"/>
                  </a:schemeClr>
                </a:solidFill>
                <a:latin typeface="Cavolini" charset="0"/>
                <a:ea typeface="+mj-ea"/>
                <a:cs typeface="Cavolini" charset="0"/>
              </a:rPr>
              <a:t>Πολλοί μαθητές/</a:t>
            </a:r>
            <a:r>
              <a:rPr lang="el-GR" sz="1600" b="1" noProof="0" dirty="0" err="1" smtClean="0">
                <a:solidFill>
                  <a:schemeClr val="accent3">
                    <a:lumMod val="75000"/>
                  </a:schemeClr>
                </a:solidFill>
                <a:latin typeface="Cavolini" charset="0"/>
                <a:ea typeface="+mj-ea"/>
                <a:cs typeface="Cavolini" charset="0"/>
              </a:rPr>
              <a:t>τριες</a:t>
            </a:r>
            <a:r>
              <a:rPr lang="el-GR" sz="1600" b="1" noProof="0" dirty="0" smtClean="0">
                <a:solidFill>
                  <a:schemeClr val="accent3">
                    <a:lumMod val="75000"/>
                  </a:schemeClr>
                </a:solidFill>
                <a:latin typeface="Cavolini" charset="0"/>
                <a:ea typeface="+mj-ea"/>
                <a:cs typeface="Cavolini" charset="0"/>
              </a:rPr>
              <a:t> καταφέρνουν να </a:t>
            </a:r>
            <a:r>
              <a:rPr lang="el-GR" sz="1600" b="1" noProof="0" dirty="0" err="1" smtClean="0">
                <a:solidFill>
                  <a:schemeClr val="accent3">
                    <a:lumMod val="75000"/>
                  </a:schemeClr>
                </a:solidFill>
                <a:latin typeface="Cavolini" charset="0"/>
                <a:ea typeface="+mj-ea"/>
                <a:cs typeface="Cavolini" charset="0"/>
              </a:rPr>
              <a:t>πετ</a:t>
            </a:r>
            <a:r>
              <a:rPr lang="el-GR" sz="1600" b="1" dirty="0" err="1" smtClean="0">
                <a:solidFill>
                  <a:schemeClr val="accent3">
                    <a:lumMod val="75000"/>
                  </a:schemeClr>
                </a:solidFill>
                <a:latin typeface="Cavolini" charset="0"/>
                <a:ea typeface="+mj-ea"/>
                <a:cs typeface="Cavolini" charset="0"/>
              </a:rPr>
              <a:t>ύχουν</a:t>
            </a:r>
            <a:r>
              <a:rPr lang="el-GR" sz="1600" b="1" dirty="0" smtClean="0">
                <a:solidFill>
                  <a:schemeClr val="accent3">
                    <a:lumMod val="75000"/>
                  </a:schemeClr>
                </a:solidFill>
                <a:latin typeface="Cavolini" charset="0"/>
                <a:ea typeface="+mj-ea"/>
                <a:cs typeface="Cavolini" charset="0"/>
              </a:rPr>
              <a:t> την αυτοπαρατήρηση και την </a:t>
            </a:r>
            <a:r>
              <a:rPr lang="el-GR" sz="1600" b="1" dirty="0" err="1" smtClean="0">
                <a:solidFill>
                  <a:schemeClr val="accent3">
                    <a:lumMod val="75000"/>
                  </a:schemeClr>
                </a:solidFill>
                <a:latin typeface="Cavolini" charset="0"/>
                <a:ea typeface="+mj-ea"/>
                <a:cs typeface="Cavolini" charset="0"/>
              </a:rPr>
              <a:t>αυτοβελτίωση</a:t>
            </a:r>
            <a:r>
              <a:rPr lang="el-GR" sz="1600" b="1" dirty="0" smtClean="0">
                <a:solidFill>
                  <a:schemeClr val="accent3">
                    <a:lumMod val="75000"/>
                  </a:schemeClr>
                </a:solidFill>
                <a:latin typeface="Cavolini" charset="0"/>
                <a:ea typeface="+mj-ea"/>
                <a:cs typeface="Cavolini" charset="0"/>
              </a:rPr>
              <a:t>!</a:t>
            </a:r>
            <a:endParaRPr kumimoji="0" lang="el-GR" sz="1600" b="1" i="0" u="none" strike="noStrike" kern="1200" cap="none" spc="0" normalizeH="0" baseline="0" noProof="0" dirty="0" smtClean="0">
              <a:ln>
                <a:noFill/>
              </a:ln>
              <a:solidFill>
                <a:schemeClr val="accent3">
                  <a:lumMod val="75000"/>
                </a:schemeClr>
              </a:solidFill>
              <a:effectLst/>
              <a:uLnTx/>
              <a:uFillTx/>
              <a:latin typeface="Cavolini" charset="0"/>
              <a:ea typeface="+mj-ea"/>
              <a:cs typeface="Cavolini"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xmlns="" id="{8D9DF444-CA1A-CCCF-16C4-1F108CE34328}"/>
              </a:ext>
            </a:extLst>
          </p:cNvPr>
          <p:cNvSpPr/>
          <p:nvPr/>
        </p:nvSpPr>
        <p:spPr>
          <a:xfrm>
            <a:off x="-60590" y="21115"/>
            <a:ext cx="11767849" cy="6858000"/>
          </a:xfrm>
          <a:custGeom>
            <a:avLst/>
            <a:gdLst>
              <a:gd name="connsiteX0" fmla="*/ 0 w 11767849"/>
              <a:gd name="connsiteY0" fmla="*/ 0 h 6858000"/>
              <a:gd name="connsiteX1" fmla="*/ 11767849 w 11767849"/>
              <a:gd name="connsiteY1" fmla="*/ 0 h 6858000"/>
              <a:gd name="connsiteX2" fmla="*/ 11767849 w 11767849"/>
              <a:gd name="connsiteY2" fmla="*/ 6858000 h 6858000"/>
              <a:gd name="connsiteX3" fmla="*/ 9279387 w 11767849"/>
              <a:gd name="connsiteY3" fmla="*/ 6857988 h 6858000"/>
              <a:gd name="connsiteX4" fmla="*/ 9278069 w 11767849"/>
              <a:gd name="connsiteY4" fmla="*/ 832335 h 6858000"/>
              <a:gd name="connsiteX5" fmla="*/ 9025484 w 11767849"/>
              <a:gd name="connsiteY5" fmla="*/ 375180 h 6858000"/>
              <a:gd name="connsiteX6" fmla="*/ 8581243 w 11767849"/>
              <a:gd name="connsiteY6" fmla="*/ 210991 h 6858000"/>
              <a:gd name="connsiteX7" fmla="*/ 8211044 w 11767849"/>
              <a:gd name="connsiteY7" fmla="*/ 190753 h 6858000"/>
              <a:gd name="connsiteX8" fmla="*/ 5906187 w 11767849"/>
              <a:gd name="connsiteY8" fmla="*/ 184591 h 6858000"/>
              <a:gd name="connsiteX9" fmla="*/ 4229832 w 11767849"/>
              <a:gd name="connsiteY9" fmla="*/ 183286 h 6858000"/>
              <a:gd name="connsiteX10" fmla="*/ 943759 w 11767849"/>
              <a:gd name="connsiteY10" fmla="*/ 182310 h 6858000"/>
              <a:gd name="connsiteX11" fmla="*/ 0 w 11767849"/>
              <a:gd name="connsiteY11" fmla="*/ 1811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7849" h="6858000">
                <a:moveTo>
                  <a:pt x="0" y="0"/>
                </a:moveTo>
                <a:lnTo>
                  <a:pt x="11767849" y="0"/>
                </a:lnTo>
                <a:cubicBezTo>
                  <a:pt x="11767849" y="2285988"/>
                  <a:pt x="11767849" y="4571987"/>
                  <a:pt x="11767849" y="6858000"/>
                </a:cubicBezTo>
                <a:cubicBezTo>
                  <a:pt x="10938725" y="6857988"/>
                  <a:pt x="10109057" y="6857988"/>
                  <a:pt x="9279387" y="6857988"/>
                </a:cubicBezTo>
                <a:cubicBezTo>
                  <a:pt x="9279426" y="4849433"/>
                  <a:pt x="9280353" y="2840890"/>
                  <a:pt x="9278069" y="832335"/>
                </a:cubicBezTo>
                <a:cubicBezTo>
                  <a:pt x="9277854" y="638931"/>
                  <a:pt x="9179921" y="488131"/>
                  <a:pt x="9025484" y="375180"/>
                </a:cubicBezTo>
                <a:cubicBezTo>
                  <a:pt x="8893377" y="278561"/>
                  <a:pt x="8741374" y="229529"/>
                  <a:pt x="8581243" y="210991"/>
                </a:cubicBezTo>
                <a:cubicBezTo>
                  <a:pt x="8458672" y="196789"/>
                  <a:pt x="8334529" y="191324"/>
                  <a:pt x="8211044" y="190753"/>
                </a:cubicBezTo>
                <a:cubicBezTo>
                  <a:pt x="7442764" y="187292"/>
                  <a:pt x="6674482" y="185949"/>
                  <a:pt x="5906187" y="184591"/>
                </a:cubicBezTo>
                <a:cubicBezTo>
                  <a:pt x="5347402" y="183603"/>
                  <a:pt x="4788617" y="183501"/>
                  <a:pt x="4229832" y="183286"/>
                </a:cubicBezTo>
                <a:cubicBezTo>
                  <a:pt x="3134479" y="182867"/>
                  <a:pt x="2039113" y="182779"/>
                  <a:pt x="943759" y="182310"/>
                </a:cubicBezTo>
                <a:lnTo>
                  <a:pt x="0" y="181115"/>
                </a:lnTo>
                <a:close/>
              </a:path>
            </a:pathLst>
          </a:custGeom>
          <a:gradFill>
            <a:gsLst>
              <a:gs pos="81000">
                <a:schemeClr val="accent5">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 name="Freeform: Shape 2">
            <a:extLst>
              <a:ext uri="{FF2B5EF4-FFF2-40B4-BE49-F238E27FC236}">
                <a16:creationId xmlns:a16="http://schemas.microsoft.com/office/drawing/2014/main" xmlns="" id="{79592E91-450E-E4BD-4C7F-EEB06D5919AC}"/>
              </a:ext>
            </a:extLst>
          </p:cNvPr>
          <p:cNvSpPr/>
          <p:nvPr/>
        </p:nvSpPr>
        <p:spPr>
          <a:xfrm>
            <a:off x="-60591" y="10098"/>
            <a:ext cx="11857822" cy="6858000"/>
          </a:xfrm>
          <a:custGeom>
            <a:avLst/>
            <a:gdLst>
              <a:gd name="connsiteX0" fmla="*/ 0 w 11857822"/>
              <a:gd name="connsiteY0" fmla="*/ 0 h 6858000"/>
              <a:gd name="connsiteX1" fmla="*/ 11857822 w 11857822"/>
              <a:gd name="connsiteY1" fmla="*/ 0 h 6858000"/>
              <a:gd name="connsiteX2" fmla="*/ 11857822 w 11857822"/>
              <a:gd name="connsiteY2" fmla="*/ 6858000 h 6858000"/>
              <a:gd name="connsiteX3" fmla="*/ 9369360 w 11857822"/>
              <a:gd name="connsiteY3" fmla="*/ 6857988 h 6858000"/>
              <a:gd name="connsiteX4" fmla="*/ 9368042 w 11857822"/>
              <a:gd name="connsiteY4" fmla="*/ 832335 h 6858000"/>
              <a:gd name="connsiteX5" fmla="*/ 9115457 w 11857822"/>
              <a:gd name="connsiteY5" fmla="*/ 375180 h 6858000"/>
              <a:gd name="connsiteX6" fmla="*/ 8671216 w 11857822"/>
              <a:gd name="connsiteY6" fmla="*/ 210991 h 6858000"/>
              <a:gd name="connsiteX7" fmla="*/ 8301017 w 11857822"/>
              <a:gd name="connsiteY7" fmla="*/ 190753 h 6858000"/>
              <a:gd name="connsiteX8" fmla="*/ 5996160 w 11857822"/>
              <a:gd name="connsiteY8" fmla="*/ 184591 h 6858000"/>
              <a:gd name="connsiteX9" fmla="*/ 4319805 w 11857822"/>
              <a:gd name="connsiteY9" fmla="*/ 183286 h 6858000"/>
              <a:gd name="connsiteX10" fmla="*/ 1033733 w 11857822"/>
              <a:gd name="connsiteY10" fmla="*/ 182310 h 6858000"/>
              <a:gd name="connsiteX11" fmla="*/ 0 w 11857822"/>
              <a:gd name="connsiteY11" fmla="*/ 181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7822" h="6858000">
                <a:moveTo>
                  <a:pt x="0" y="0"/>
                </a:moveTo>
                <a:lnTo>
                  <a:pt x="11857822" y="0"/>
                </a:lnTo>
                <a:cubicBezTo>
                  <a:pt x="11857822" y="2285988"/>
                  <a:pt x="11857822" y="4571987"/>
                  <a:pt x="11857822" y="6858000"/>
                </a:cubicBezTo>
                <a:cubicBezTo>
                  <a:pt x="11028698" y="6857988"/>
                  <a:pt x="10199030" y="6857988"/>
                  <a:pt x="9369360" y="6857988"/>
                </a:cubicBezTo>
                <a:cubicBezTo>
                  <a:pt x="9369399" y="4849433"/>
                  <a:pt x="9370326" y="2840890"/>
                  <a:pt x="9368042" y="832335"/>
                </a:cubicBezTo>
                <a:cubicBezTo>
                  <a:pt x="9367827" y="638931"/>
                  <a:pt x="9269894" y="488131"/>
                  <a:pt x="9115457" y="375180"/>
                </a:cubicBezTo>
                <a:cubicBezTo>
                  <a:pt x="8983350" y="278561"/>
                  <a:pt x="8831347" y="229529"/>
                  <a:pt x="8671216" y="210991"/>
                </a:cubicBezTo>
                <a:cubicBezTo>
                  <a:pt x="8548645" y="196789"/>
                  <a:pt x="8424502" y="191324"/>
                  <a:pt x="8301017" y="190753"/>
                </a:cubicBezTo>
                <a:cubicBezTo>
                  <a:pt x="7532737" y="187292"/>
                  <a:pt x="6764455" y="185949"/>
                  <a:pt x="5996160" y="184591"/>
                </a:cubicBezTo>
                <a:cubicBezTo>
                  <a:pt x="5437375" y="183603"/>
                  <a:pt x="4878590" y="183501"/>
                  <a:pt x="4319805" y="183286"/>
                </a:cubicBezTo>
                <a:cubicBezTo>
                  <a:pt x="3224452" y="182867"/>
                  <a:pt x="2129086" y="182779"/>
                  <a:pt x="1033733" y="182310"/>
                </a:cubicBezTo>
                <a:lnTo>
                  <a:pt x="0" y="181001"/>
                </a:lnTo>
                <a:close/>
              </a:path>
            </a:pathLst>
          </a:custGeom>
          <a:gradFill>
            <a:gsLst>
              <a:gs pos="73000">
                <a:schemeClr val="accent1">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4" name="Freeform: Shape 3">
            <a:extLst>
              <a:ext uri="{FF2B5EF4-FFF2-40B4-BE49-F238E27FC236}">
                <a16:creationId xmlns:a16="http://schemas.microsoft.com/office/drawing/2014/main" xmlns="" id="{ED22FE0A-2B4A-2580-FD1D-668379A4B40B}"/>
              </a:ext>
            </a:extLst>
          </p:cNvPr>
          <p:cNvSpPr/>
          <p:nvPr/>
        </p:nvSpPr>
        <p:spPr>
          <a:xfrm>
            <a:off x="-60590" y="10098"/>
            <a:ext cx="11947795" cy="6858000"/>
          </a:xfrm>
          <a:custGeom>
            <a:avLst/>
            <a:gdLst>
              <a:gd name="connsiteX0" fmla="*/ 0 w 11947795"/>
              <a:gd name="connsiteY0" fmla="*/ 0 h 6858000"/>
              <a:gd name="connsiteX1" fmla="*/ 11947795 w 11947795"/>
              <a:gd name="connsiteY1" fmla="*/ 0 h 6858000"/>
              <a:gd name="connsiteX2" fmla="*/ 11947795 w 11947795"/>
              <a:gd name="connsiteY2" fmla="*/ 6858000 h 6858000"/>
              <a:gd name="connsiteX3" fmla="*/ 9459333 w 11947795"/>
              <a:gd name="connsiteY3" fmla="*/ 6857988 h 6858000"/>
              <a:gd name="connsiteX4" fmla="*/ 9458015 w 11947795"/>
              <a:gd name="connsiteY4" fmla="*/ 832335 h 6858000"/>
              <a:gd name="connsiteX5" fmla="*/ 9205430 w 11947795"/>
              <a:gd name="connsiteY5" fmla="*/ 375180 h 6858000"/>
              <a:gd name="connsiteX6" fmla="*/ 8761189 w 11947795"/>
              <a:gd name="connsiteY6" fmla="*/ 210991 h 6858000"/>
              <a:gd name="connsiteX7" fmla="*/ 8390990 w 11947795"/>
              <a:gd name="connsiteY7" fmla="*/ 190753 h 6858000"/>
              <a:gd name="connsiteX8" fmla="*/ 6086133 w 11947795"/>
              <a:gd name="connsiteY8" fmla="*/ 184591 h 6858000"/>
              <a:gd name="connsiteX9" fmla="*/ 4409778 w 11947795"/>
              <a:gd name="connsiteY9" fmla="*/ 183286 h 6858000"/>
              <a:gd name="connsiteX10" fmla="*/ 1123705 w 11947795"/>
              <a:gd name="connsiteY10" fmla="*/ 182310 h 6858000"/>
              <a:gd name="connsiteX11" fmla="*/ 0 w 11947795"/>
              <a:gd name="connsiteY11" fmla="*/ 1808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47795" h="6858000">
                <a:moveTo>
                  <a:pt x="0" y="0"/>
                </a:moveTo>
                <a:lnTo>
                  <a:pt x="11947795" y="0"/>
                </a:lnTo>
                <a:cubicBezTo>
                  <a:pt x="11947795" y="2285988"/>
                  <a:pt x="11947795" y="4571987"/>
                  <a:pt x="11947795" y="6858000"/>
                </a:cubicBezTo>
                <a:cubicBezTo>
                  <a:pt x="11118671" y="6857988"/>
                  <a:pt x="10289003" y="6857988"/>
                  <a:pt x="9459333" y="6857988"/>
                </a:cubicBezTo>
                <a:cubicBezTo>
                  <a:pt x="9459372" y="4849433"/>
                  <a:pt x="9460299" y="2840890"/>
                  <a:pt x="9458015" y="832335"/>
                </a:cubicBezTo>
                <a:cubicBezTo>
                  <a:pt x="9457800" y="638931"/>
                  <a:pt x="9359867" y="488131"/>
                  <a:pt x="9205430" y="375180"/>
                </a:cubicBezTo>
                <a:cubicBezTo>
                  <a:pt x="9073323" y="278561"/>
                  <a:pt x="8921320" y="229529"/>
                  <a:pt x="8761189" y="210991"/>
                </a:cubicBezTo>
                <a:cubicBezTo>
                  <a:pt x="8638618" y="196789"/>
                  <a:pt x="8514475" y="191324"/>
                  <a:pt x="8390990" y="190753"/>
                </a:cubicBezTo>
                <a:cubicBezTo>
                  <a:pt x="7622710" y="187292"/>
                  <a:pt x="6854428" y="185949"/>
                  <a:pt x="6086133" y="184591"/>
                </a:cubicBezTo>
                <a:cubicBezTo>
                  <a:pt x="5527348" y="183603"/>
                  <a:pt x="4968563" y="183501"/>
                  <a:pt x="4409778" y="183286"/>
                </a:cubicBezTo>
                <a:cubicBezTo>
                  <a:pt x="3314425" y="182867"/>
                  <a:pt x="2219059" y="182779"/>
                  <a:pt x="1123705" y="182310"/>
                </a:cubicBezTo>
                <a:lnTo>
                  <a:pt x="0" y="180888"/>
                </a:lnTo>
                <a:close/>
              </a:path>
            </a:pathLst>
          </a:custGeom>
          <a:gradFill>
            <a:gsLst>
              <a:gs pos="57000">
                <a:schemeClr val="accent3">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6" name="Freeform: Shape 5">
            <a:extLst>
              <a:ext uri="{FF2B5EF4-FFF2-40B4-BE49-F238E27FC236}">
                <a16:creationId xmlns:a16="http://schemas.microsoft.com/office/drawing/2014/main" xmlns="" id="{20B1478D-4839-9AF8-CF14-7C709C5F2694}"/>
              </a:ext>
            </a:extLst>
          </p:cNvPr>
          <p:cNvSpPr/>
          <p:nvPr/>
        </p:nvSpPr>
        <p:spPr>
          <a:xfrm>
            <a:off x="-60590" y="10098"/>
            <a:ext cx="12034091" cy="6858000"/>
          </a:xfrm>
          <a:custGeom>
            <a:avLst/>
            <a:gdLst>
              <a:gd name="connsiteX0" fmla="*/ 0 w 12034091"/>
              <a:gd name="connsiteY0" fmla="*/ 0 h 6858000"/>
              <a:gd name="connsiteX1" fmla="*/ 12034091 w 12034091"/>
              <a:gd name="connsiteY1" fmla="*/ 0 h 6858000"/>
              <a:gd name="connsiteX2" fmla="*/ 12034091 w 12034091"/>
              <a:gd name="connsiteY2" fmla="*/ 6858000 h 6858000"/>
              <a:gd name="connsiteX3" fmla="*/ 9545629 w 12034091"/>
              <a:gd name="connsiteY3" fmla="*/ 6857988 h 6858000"/>
              <a:gd name="connsiteX4" fmla="*/ 9544311 w 12034091"/>
              <a:gd name="connsiteY4" fmla="*/ 832335 h 6858000"/>
              <a:gd name="connsiteX5" fmla="*/ 9291726 w 12034091"/>
              <a:gd name="connsiteY5" fmla="*/ 375180 h 6858000"/>
              <a:gd name="connsiteX6" fmla="*/ 8847485 w 12034091"/>
              <a:gd name="connsiteY6" fmla="*/ 210991 h 6858000"/>
              <a:gd name="connsiteX7" fmla="*/ 8477286 w 12034091"/>
              <a:gd name="connsiteY7" fmla="*/ 190753 h 6858000"/>
              <a:gd name="connsiteX8" fmla="*/ 6172429 w 12034091"/>
              <a:gd name="connsiteY8" fmla="*/ 184591 h 6858000"/>
              <a:gd name="connsiteX9" fmla="*/ 4496074 w 12034091"/>
              <a:gd name="connsiteY9" fmla="*/ 183286 h 6858000"/>
              <a:gd name="connsiteX10" fmla="*/ 1210002 w 12034091"/>
              <a:gd name="connsiteY10" fmla="*/ 182310 h 6858000"/>
              <a:gd name="connsiteX11" fmla="*/ 0 w 12034091"/>
              <a:gd name="connsiteY11" fmla="*/ 1807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4091" h="6858000">
                <a:moveTo>
                  <a:pt x="0" y="0"/>
                </a:moveTo>
                <a:lnTo>
                  <a:pt x="12034091" y="0"/>
                </a:lnTo>
                <a:cubicBezTo>
                  <a:pt x="12034091" y="2285988"/>
                  <a:pt x="12034091" y="4571987"/>
                  <a:pt x="12034091" y="6858000"/>
                </a:cubicBezTo>
                <a:cubicBezTo>
                  <a:pt x="11204967" y="6857988"/>
                  <a:pt x="10375299" y="6857988"/>
                  <a:pt x="9545629" y="6857988"/>
                </a:cubicBezTo>
                <a:cubicBezTo>
                  <a:pt x="9545668" y="4849433"/>
                  <a:pt x="9546595" y="2840890"/>
                  <a:pt x="9544311" y="832335"/>
                </a:cubicBezTo>
                <a:cubicBezTo>
                  <a:pt x="9544096" y="638931"/>
                  <a:pt x="9446163" y="488131"/>
                  <a:pt x="9291726" y="375180"/>
                </a:cubicBezTo>
                <a:cubicBezTo>
                  <a:pt x="9159619" y="278561"/>
                  <a:pt x="9007616" y="229529"/>
                  <a:pt x="8847485" y="210991"/>
                </a:cubicBezTo>
                <a:cubicBezTo>
                  <a:pt x="8724914" y="196789"/>
                  <a:pt x="8600771" y="191324"/>
                  <a:pt x="8477286" y="190753"/>
                </a:cubicBezTo>
                <a:cubicBezTo>
                  <a:pt x="7709006" y="187292"/>
                  <a:pt x="6940724" y="185949"/>
                  <a:pt x="6172429" y="184591"/>
                </a:cubicBezTo>
                <a:cubicBezTo>
                  <a:pt x="5613644" y="183603"/>
                  <a:pt x="5054859" y="183501"/>
                  <a:pt x="4496074" y="183286"/>
                </a:cubicBezTo>
                <a:cubicBezTo>
                  <a:pt x="3400721" y="182867"/>
                  <a:pt x="2305355" y="182779"/>
                  <a:pt x="1210002" y="182310"/>
                </a:cubicBezTo>
                <a:lnTo>
                  <a:pt x="0" y="180778"/>
                </a:lnTo>
                <a:close/>
              </a:path>
            </a:pathLst>
          </a:custGeom>
          <a:gradFill>
            <a:gsLst>
              <a:gs pos="61000">
                <a:schemeClr val="accent6">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 name="Freeform: Shape 6">
            <a:extLst>
              <a:ext uri="{FF2B5EF4-FFF2-40B4-BE49-F238E27FC236}">
                <a16:creationId xmlns:a16="http://schemas.microsoft.com/office/drawing/2014/main" xmlns="" id="{9C6E23E3-7F32-57C4-C72D-052BD47A91F8}"/>
              </a:ext>
            </a:extLst>
          </p:cNvPr>
          <p:cNvSpPr/>
          <p:nvPr/>
        </p:nvSpPr>
        <p:spPr>
          <a:xfrm>
            <a:off x="-60590" y="11936"/>
            <a:ext cx="12113047" cy="6858000"/>
          </a:xfrm>
          <a:custGeom>
            <a:avLst/>
            <a:gdLst>
              <a:gd name="connsiteX0" fmla="*/ 0 w 12113047"/>
              <a:gd name="connsiteY0" fmla="*/ 0 h 6858000"/>
              <a:gd name="connsiteX1" fmla="*/ 12113047 w 12113047"/>
              <a:gd name="connsiteY1" fmla="*/ 0 h 6858000"/>
              <a:gd name="connsiteX2" fmla="*/ 12113047 w 12113047"/>
              <a:gd name="connsiteY2" fmla="*/ 6858000 h 6858000"/>
              <a:gd name="connsiteX3" fmla="*/ 9624585 w 12113047"/>
              <a:gd name="connsiteY3" fmla="*/ 6857988 h 6858000"/>
              <a:gd name="connsiteX4" fmla="*/ 9623267 w 12113047"/>
              <a:gd name="connsiteY4" fmla="*/ 832335 h 6858000"/>
              <a:gd name="connsiteX5" fmla="*/ 9370682 w 12113047"/>
              <a:gd name="connsiteY5" fmla="*/ 375180 h 6858000"/>
              <a:gd name="connsiteX6" fmla="*/ 8926441 w 12113047"/>
              <a:gd name="connsiteY6" fmla="*/ 210991 h 6858000"/>
              <a:gd name="connsiteX7" fmla="*/ 8556242 w 12113047"/>
              <a:gd name="connsiteY7" fmla="*/ 190753 h 6858000"/>
              <a:gd name="connsiteX8" fmla="*/ 6251385 w 12113047"/>
              <a:gd name="connsiteY8" fmla="*/ 184591 h 6858000"/>
              <a:gd name="connsiteX9" fmla="*/ 4575030 w 12113047"/>
              <a:gd name="connsiteY9" fmla="*/ 183286 h 6858000"/>
              <a:gd name="connsiteX10" fmla="*/ 1288958 w 12113047"/>
              <a:gd name="connsiteY10" fmla="*/ 182309 h 6858000"/>
              <a:gd name="connsiteX11" fmla="*/ 0 w 12113047"/>
              <a:gd name="connsiteY11" fmla="*/ 1806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3047" h="6858000">
                <a:moveTo>
                  <a:pt x="0" y="0"/>
                </a:moveTo>
                <a:lnTo>
                  <a:pt x="12113047" y="0"/>
                </a:lnTo>
                <a:cubicBezTo>
                  <a:pt x="12113047" y="2285988"/>
                  <a:pt x="12113047" y="4571987"/>
                  <a:pt x="12113047" y="6858000"/>
                </a:cubicBezTo>
                <a:cubicBezTo>
                  <a:pt x="11283923" y="6857988"/>
                  <a:pt x="10454255" y="6857988"/>
                  <a:pt x="9624585" y="6857988"/>
                </a:cubicBezTo>
                <a:cubicBezTo>
                  <a:pt x="9624624" y="4849433"/>
                  <a:pt x="9625551" y="2840890"/>
                  <a:pt x="9623267" y="832335"/>
                </a:cubicBezTo>
                <a:cubicBezTo>
                  <a:pt x="9623052" y="638931"/>
                  <a:pt x="9525119" y="488131"/>
                  <a:pt x="9370682" y="375180"/>
                </a:cubicBezTo>
                <a:cubicBezTo>
                  <a:pt x="9238575" y="278561"/>
                  <a:pt x="9086572" y="229529"/>
                  <a:pt x="8926441" y="210991"/>
                </a:cubicBezTo>
                <a:cubicBezTo>
                  <a:pt x="8803870" y="196789"/>
                  <a:pt x="8679727" y="191324"/>
                  <a:pt x="8556242" y="190753"/>
                </a:cubicBezTo>
                <a:cubicBezTo>
                  <a:pt x="7787962" y="187292"/>
                  <a:pt x="7019680" y="185948"/>
                  <a:pt x="6251385" y="184591"/>
                </a:cubicBezTo>
                <a:cubicBezTo>
                  <a:pt x="5692600" y="183603"/>
                  <a:pt x="5133815" y="183501"/>
                  <a:pt x="4575030" y="183286"/>
                </a:cubicBezTo>
                <a:cubicBezTo>
                  <a:pt x="3479677" y="182867"/>
                  <a:pt x="2384311" y="182778"/>
                  <a:pt x="1288958" y="182309"/>
                </a:cubicBezTo>
                <a:lnTo>
                  <a:pt x="0" y="180678"/>
                </a:lnTo>
                <a:close/>
              </a:path>
            </a:pathLst>
          </a:custGeom>
          <a:gradFill>
            <a:gsLst>
              <a:gs pos="72000">
                <a:schemeClr val="accent4"/>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Graphic 4">
            <a:extLst>
              <a:ext uri="{FF2B5EF4-FFF2-40B4-BE49-F238E27FC236}">
                <a16:creationId xmlns:a16="http://schemas.microsoft.com/office/drawing/2014/main" xmlns="" id="{C1C7D059-DA18-8906-2228-9A80CB3BC227}"/>
              </a:ext>
            </a:extLst>
          </p:cNvPr>
          <p:cNvSpPr/>
          <p:nvPr/>
        </p:nvSpPr>
        <p:spPr>
          <a:xfrm>
            <a:off x="-60591" y="-76200"/>
            <a:ext cx="12291153" cy="6968169"/>
          </a:xfrm>
          <a:custGeom>
            <a:avLst/>
            <a:gdLst>
              <a:gd name="connsiteX0" fmla="*/ 9762032 w 12265493"/>
              <a:gd name="connsiteY0" fmla="*/ 6799591 h 6799603"/>
              <a:gd name="connsiteX1" fmla="*/ 9760706 w 12265493"/>
              <a:gd name="connsiteY1" fmla="*/ 825247 h 6799603"/>
              <a:gd name="connsiteX2" fmla="*/ 9506598 w 12265493"/>
              <a:gd name="connsiteY2" fmla="*/ 371985 h 6799603"/>
              <a:gd name="connsiteX3" fmla="*/ 9059679 w 12265493"/>
              <a:gd name="connsiteY3" fmla="*/ 209194 h 6799603"/>
              <a:gd name="connsiteX4" fmla="*/ 8687249 w 12265493"/>
              <a:gd name="connsiteY4" fmla="*/ 189129 h 6799603"/>
              <a:gd name="connsiteX5" fmla="*/ 6368498 w 12265493"/>
              <a:gd name="connsiteY5" fmla="*/ 183019 h 6799603"/>
              <a:gd name="connsiteX6" fmla="*/ 4682038 w 12265493"/>
              <a:gd name="connsiteY6" fmla="*/ 181725 h 6799603"/>
              <a:gd name="connsiteX7" fmla="*/ 1376157 w 12265493"/>
              <a:gd name="connsiteY7" fmla="*/ 180757 h 6799603"/>
              <a:gd name="connsiteX8" fmla="*/ 34699 w 12265493"/>
              <a:gd name="connsiteY8" fmla="*/ 179084 h 6799603"/>
              <a:gd name="connsiteX9" fmla="*/ 0 w 12265493"/>
              <a:gd name="connsiteY9" fmla="*/ 176268 h 6799603"/>
              <a:gd name="connsiteX10" fmla="*/ 0 w 12265493"/>
              <a:gd name="connsiteY10" fmla="*/ 0 h 6799603"/>
              <a:gd name="connsiteX11" fmla="*/ 12265494 w 12265493"/>
              <a:gd name="connsiteY11" fmla="*/ 0 h 6799603"/>
              <a:gd name="connsiteX12" fmla="*/ 12265494 w 12265493"/>
              <a:gd name="connsiteY12" fmla="*/ 6799603 h 6799603"/>
              <a:gd name="connsiteX13" fmla="*/ 9762032 w 12265493"/>
              <a:gd name="connsiteY13" fmla="*/ 6799591 h 6799603"/>
              <a:gd name="connsiteX0" fmla="*/ 9762032 w 12265494"/>
              <a:gd name="connsiteY0" fmla="*/ 6865129 h 6865141"/>
              <a:gd name="connsiteX1" fmla="*/ 9760706 w 12265494"/>
              <a:gd name="connsiteY1" fmla="*/ 890785 h 6865141"/>
              <a:gd name="connsiteX2" fmla="*/ 9506598 w 12265494"/>
              <a:gd name="connsiteY2" fmla="*/ 437523 h 6865141"/>
              <a:gd name="connsiteX3" fmla="*/ 9059679 w 12265494"/>
              <a:gd name="connsiteY3" fmla="*/ 274732 h 6865141"/>
              <a:gd name="connsiteX4" fmla="*/ 8687249 w 12265494"/>
              <a:gd name="connsiteY4" fmla="*/ 254667 h 6865141"/>
              <a:gd name="connsiteX5" fmla="*/ 6368498 w 12265494"/>
              <a:gd name="connsiteY5" fmla="*/ 248557 h 6865141"/>
              <a:gd name="connsiteX6" fmla="*/ 4682038 w 12265494"/>
              <a:gd name="connsiteY6" fmla="*/ 247263 h 6865141"/>
              <a:gd name="connsiteX7" fmla="*/ 1376157 w 12265494"/>
              <a:gd name="connsiteY7" fmla="*/ 246295 h 6865141"/>
              <a:gd name="connsiteX8" fmla="*/ 34699 w 12265494"/>
              <a:gd name="connsiteY8" fmla="*/ 244622 h 6865141"/>
              <a:gd name="connsiteX9" fmla="*/ 0 w 12265494"/>
              <a:gd name="connsiteY9" fmla="*/ 241806 h 6865141"/>
              <a:gd name="connsiteX10" fmla="*/ 0 w 12265494"/>
              <a:gd name="connsiteY10" fmla="*/ 65538 h 6865141"/>
              <a:gd name="connsiteX11" fmla="*/ 12265494 w 12265494"/>
              <a:gd name="connsiteY11" fmla="*/ 0 h 6865141"/>
              <a:gd name="connsiteX12" fmla="*/ 12265494 w 12265494"/>
              <a:gd name="connsiteY12" fmla="*/ 6865141 h 6865141"/>
              <a:gd name="connsiteX13" fmla="*/ 9762032 w 12265494"/>
              <a:gd name="connsiteY13" fmla="*/ 6865129 h 6865141"/>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11083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320910"/>
              <a:gd name="connsiteY0" fmla="*/ 6886975 h 6886987"/>
              <a:gd name="connsiteX1" fmla="*/ 9760706 w 12320910"/>
              <a:gd name="connsiteY1" fmla="*/ 912631 h 6886987"/>
              <a:gd name="connsiteX2" fmla="*/ 9506598 w 12320910"/>
              <a:gd name="connsiteY2" fmla="*/ 459369 h 6886987"/>
              <a:gd name="connsiteX3" fmla="*/ 9059679 w 12320910"/>
              <a:gd name="connsiteY3" fmla="*/ 296578 h 6886987"/>
              <a:gd name="connsiteX4" fmla="*/ 8687249 w 12320910"/>
              <a:gd name="connsiteY4" fmla="*/ 276513 h 6886987"/>
              <a:gd name="connsiteX5" fmla="*/ 6368498 w 12320910"/>
              <a:gd name="connsiteY5" fmla="*/ 270403 h 6886987"/>
              <a:gd name="connsiteX6" fmla="*/ 4682038 w 12320910"/>
              <a:gd name="connsiteY6" fmla="*/ 269109 h 6886987"/>
              <a:gd name="connsiteX7" fmla="*/ 1376157 w 12320910"/>
              <a:gd name="connsiteY7" fmla="*/ 268141 h 6886987"/>
              <a:gd name="connsiteX8" fmla="*/ 34699 w 12320910"/>
              <a:gd name="connsiteY8" fmla="*/ 266468 h 6886987"/>
              <a:gd name="connsiteX9" fmla="*/ 0 w 12320910"/>
              <a:gd name="connsiteY9" fmla="*/ 263652 h 6886987"/>
              <a:gd name="connsiteX10" fmla="*/ 0 w 12320910"/>
              <a:gd name="connsiteY10" fmla="*/ 0 h 6886987"/>
              <a:gd name="connsiteX11" fmla="*/ 12320910 w 12320910"/>
              <a:gd name="connsiteY11" fmla="*/ 0 h 6886987"/>
              <a:gd name="connsiteX12" fmla="*/ 12265494 w 12320910"/>
              <a:gd name="connsiteY12" fmla="*/ 6886987 h 6886987"/>
              <a:gd name="connsiteX13" fmla="*/ 9762032 w 12320910"/>
              <a:gd name="connsiteY13" fmla="*/ 6886975 h 6886987"/>
              <a:gd name="connsiteX0" fmla="*/ 9762032 w 12365244"/>
              <a:gd name="connsiteY0" fmla="*/ 6886975 h 6908833"/>
              <a:gd name="connsiteX1" fmla="*/ 9760706 w 12365244"/>
              <a:gd name="connsiteY1" fmla="*/ 912631 h 6908833"/>
              <a:gd name="connsiteX2" fmla="*/ 9506598 w 12365244"/>
              <a:gd name="connsiteY2" fmla="*/ 459369 h 6908833"/>
              <a:gd name="connsiteX3" fmla="*/ 9059679 w 12365244"/>
              <a:gd name="connsiteY3" fmla="*/ 296578 h 6908833"/>
              <a:gd name="connsiteX4" fmla="*/ 8687249 w 12365244"/>
              <a:gd name="connsiteY4" fmla="*/ 276513 h 6908833"/>
              <a:gd name="connsiteX5" fmla="*/ 6368498 w 12365244"/>
              <a:gd name="connsiteY5" fmla="*/ 270403 h 6908833"/>
              <a:gd name="connsiteX6" fmla="*/ 4682038 w 12365244"/>
              <a:gd name="connsiteY6" fmla="*/ 269109 h 6908833"/>
              <a:gd name="connsiteX7" fmla="*/ 1376157 w 12365244"/>
              <a:gd name="connsiteY7" fmla="*/ 268141 h 6908833"/>
              <a:gd name="connsiteX8" fmla="*/ 34699 w 12365244"/>
              <a:gd name="connsiteY8" fmla="*/ 266468 h 6908833"/>
              <a:gd name="connsiteX9" fmla="*/ 0 w 12365244"/>
              <a:gd name="connsiteY9" fmla="*/ 263652 h 6908833"/>
              <a:gd name="connsiteX10" fmla="*/ 0 w 12365244"/>
              <a:gd name="connsiteY10" fmla="*/ 0 h 6908833"/>
              <a:gd name="connsiteX11" fmla="*/ 12320910 w 12365244"/>
              <a:gd name="connsiteY11" fmla="*/ 0 h 6908833"/>
              <a:gd name="connsiteX12" fmla="*/ 12365244 w 12365244"/>
              <a:gd name="connsiteY12" fmla="*/ 6908833 h 6908833"/>
              <a:gd name="connsiteX13" fmla="*/ 9762032 w 12365244"/>
              <a:gd name="connsiteY13" fmla="*/ 6886975 h 690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5244" h="6908833">
                <a:moveTo>
                  <a:pt x="9762032" y="6886975"/>
                </a:moveTo>
                <a:cubicBezTo>
                  <a:pt x="9762071" y="4895523"/>
                  <a:pt x="9763003" y="2904083"/>
                  <a:pt x="9760706" y="912631"/>
                </a:cubicBezTo>
                <a:cubicBezTo>
                  <a:pt x="9760489" y="720874"/>
                  <a:pt x="9661966" y="571358"/>
                  <a:pt x="9506598" y="459369"/>
                </a:cubicBezTo>
                <a:cubicBezTo>
                  <a:pt x="9373695" y="363573"/>
                  <a:pt x="9220776" y="314958"/>
                  <a:pt x="9059679" y="296578"/>
                </a:cubicBezTo>
                <a:cubicBezTo>
                  <a:pt x="8936369" y="282497"/>
                  <a:pt x="8811478" y="277079"/>
                  <a:pt x="8687249" y="276513"/>
                </a:cubicBezTo>
                <a:lnTo>
                  <a:pt x="6368498" y="270403"/>
                </a:lnTo>
                <a:lnTo>
                  <a:pt x="4682038" y="269109"/>
                </a:lnTo>
                <a:lnTo>
                  <a:pt x="1376157" y="268141"/>
                </a:lnTo>
                <a:lnTo>
                  <a:pt x="34699" y="266468"/>
                </a:lnTo>
                <a:cubicBezTo>
                  <a:pt x="23129" y="266456"/>
                  <a:pt x="11571" y="264633"/>
                  <a:pt x="0" y="263652"/>
                </a:cubicBezTo>
                <a:lnTo>
                  <a:pt x="0" y="0"/>
                </a:lnTo>
                <a:lnTo>
                  <a:pt x="12320910" y="0"/>
                </a:lnTo>
                <a:lnTo>
                  <a:pt x="12365244" y="6908833"/>
                </a:lnTo>
                <a:lnTo>
                  <a:pt x="9762032" y="6886975"/>
                </a:lnTo>
                <a:close/>
              </a:path>
            </a:pathLst>
          </a:custGeom>
          <a:gradFill>
            <a:gsLst>
              <a:gs pos="79000">
                <a:schemeClr val="bg2">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p>
        </p:txBody>
      </p:sp>
      <p:sp>
        <p:nvSpPr>
          <p:cNvPr id="5" name="Title 4"/>
          <p:cNvSpPr>
            <a:spLocks noGrp="1"/>
          </p:cNvSpPr>
          <p:nvPr>
            <p:ph type="title"/>
          </p:nvPr>
        </p:nvSpPr>
        <p:spPr/>
        <p:txBody>
          <a:bodyPr/>
          <a:lstStyle/>
          <a:p>
            <a:r>
              <a:rPr lang="el-GR" sz="3200" dirty="0" smtClean="0">
                <a:solidFill>
                  <a:schemeClr val="accent2">
                    <a:lumMod val="75000"/>
                  </a:schemeClr>
                </a:solidFill>
              </a:rPr>
              <a:t>Συμπεράσματα- Αποτελέσματα </a:t>
            </a:r>
            <a:br>
              <a:rPr lang="el-GR" sz="3200" dirty="0" smtClean="0">
                <a:solidFill>
                  <a:schemeClr val="accent2">
                    <a:lumMod val="75000"/>
                  </a:schemeClr>
                </a:solidFill>
              </a:rPr>
            </a:br>
            <a:r>
              <a:rPr lang="el-GR" sz="2400" dirty="0" smtClean="0">
                <a:solidFill>
                  <a:schemeClr val="accent2">
                    <a:lumMod val="75000"/>
                  </a:schemeClr>
                </a:solidFill>
              </a:rPr>
              <a:t>από την εφαρμογή του προγράμματος</a:t>
            </a:r>
            <a:endParaRPr lang="en-US" sz="2400" dirty="0">
              <a:solidFill>
                <a:schemeClr val="accent2">
                  <a:lumMod val="75000"/>
                </a:schemeClr>
              </a:solidFill>
            </a:endParaRPr>
          </a:p>
        </p:txBody>
      </p:sp>
      <p:pic>
        <p:nvPicPr>
          <p:cNvPr id="29" name="Picture 28">
            <a:extLst>
              <a:ext uri="{FF2B5EF4-FFF2-40B4-BE49-F238E27FC236}">
                <a16:creationId xmlns:a16="http://schemas.microsoft.com/office/drawing/2014/main" xmlns="" id="{20418B12-E76F-F146-0793-142109429DBD}"/>
              </a:ext>
            </a:extLst>
          </p:cNvPr>
          <p:cNvPicPr>
            <a:picLocks noChangeAspect="1"/>
          </p:cNvPicPr>
          <p:nvPr/>
        </p:nvPicPr>
        <p:blipFill>
          <a:blip r:embed="rId3" cstate="print"/>
          <a:stretch>
            <a:fillRect/>
          </a:stretch>
        </p:blipFill>
        <p:spPr>
          <a:xfrm rot="5400000" flipH="1">
            <a:off x="-1317426" y="784026"/>
            <a:ext cx="6969120" cy="5401068"/>
          </a:xfrm>
          <a:prstGeom prst="rect">
            <a:avLst/>
          </a:prstGeom>
        </p:spPr>
      </p:pic>
      <p:sp>
        <p:nvSpPr>
          <p:cNvPr id="11" name="10 - TextBox"/>
          <p:cNvSpPr txBox="1"/>
          <p:nvPr/>
        </p:nvSpPr>
        <p:spPr>
          <a:xfrm>
            <a:off x="5410200" y="1524000"/>
            <a:ext cx="914400" cy="1295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rPr>
              <a:t> </a:t>
            </a:r>
          </a:p>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12" name="11 - TextBox"/>
          <p:cNvSpPr txBox="1"/>
          <p:nvPr/>
        </p:nvSpPr>
        <p:spPr>
          <a:xfrm>
            <a:off x="4724400" y="1371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1600" b="1" i="0" u="none" strike="noStrike" kern="1200" cap="none" spc="0" normalizeH="0" baseline="0" noProof="0" dirty="0" smtClean="0">
              <a:ln>
                <a:noFill/>
              </a:ln>
              <a:solidFill>
                <a:srgbClr val="2020E8"/>
              </a:solidFill>
              <a:effectLst/>
              <a:uLnTx/>
              <a:uFillTx/>
              <a:latin typeface="Cavolini" charset="0"/>
              <a:ea typeface="+mj-ea"/>
              <a:cs typeface="Cavolini" charset="0"/>
            </a:endParaRPr>
          </a:p>
        </p:txBody>
      </p:sp>
      <p:sp>
        <p:nvSpPr>
          <p:cNvPr id="13" name="12 - TextBox"/>
          <p:cNvSpPr txBox="1"/>
          <p:nvPr/>
        </p:nvSpPr>
        <p:spPr>
          <a:xfrm>
            <a:off x="4343400" y="20574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1600" b="1" i="0" u="none" strike="noStrike" kern="1200" cap="none" spc="0" normalizeH="0" baseline="0" noProof="0" dirty="0" smtClean="0">
              <a:ln>
                <a:noFill/>
              </a:ln>
              <a:solidFill>
                <a:schemeClr val="accent3">
                  <a:lumMod val="75000"/>
                </a:schemeClr>
              </a:solidFill>
              <a:effectLst/>
              <a:uLnTx/>
              <a:uFillTx/>
              <a:latin typeface="Cavolini" charset="0"/>
              <a:ea typeface="+mj-ea"/>
              <a:cs typeface="Cavolini" charset="0"/>
            </a:endParaRPr>
          </a:p>
        </p:txBody>
      </p:sp>
      <p:sp>
        <p:nvSpPr>
          <p:cNvPr id="14" name="13 - TextBox"/>
          <p:cNvSpPr txBox="1"/>
          <p:nvPr/>
        </p:nvSpPr>
        <p:spPr>
          <a:xfrm>
            <a:off x="3886200" y="2514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1800" b="1" i="0" u="none" strike="noStrike" kern="1200" cap="none" spc="0" normalizeH="0" baseline="0" noProof="0" dirty="0" smtClean="0">
              <a:ln>
                <a:noFill/>
              </a:ln>
              <a:solidFill>
                <a:srgbClr val="C00000"/>
              </a:solidFill>
              <a:effectLst/>
              <a:uLnTx/>
              <a:uFillTx/>
              <a:latin typeface="Cavolini" charset="0"/>
              <a:ea typeface="+mj-ea"/>
              <a:cs typeface="Cavolini" charset="0"/>
            </a:endParaRPr>
          </a:p>
        </p:txBody>
      </p:sp>
      <p:sp>
        <p:nvSpPr>
          <p:cNvPr id="15" name="14 - TextBox"/>
          <p:cNvSpPr txBox="1"/>
          <p:nvPr/>
        </p:nvSpPr>
        <p:spPr>
          <a:xfrm>
            <a:off x="3429000" y="32004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1600" b="1" i="0" u="none" strike="noStrike" kern="1200" cap="none" spc="0" normalizeH="0" baseline="0" noProof="0" dirty="0" smtClean="0">
              <a:ln>
                <a:noFill/>
              </a:ln>
              <a:solidFill>
                <a:srgbClr val="0070C0"/>
              </a:solidFill>
              <a:effectLst/>
              <a:uLnTx/>
              <a:uFillTx/>
              <a:latin typeface="Cavolini" charset="0"/>
              <a:ea typeface="+mj-ea"/>
              <a:cs typeface="Cavolini" charset="0"/>
            </a:endParaRPr>
          </a:p>
        </p:txBody>
      </p:sp>
      <p:sp>
        <p:nvSpPr>
          <p:cNvPr id="16" name="15 - TextBox"/>
          <p:cNvSpPr txBox="1"/>
          <p:nvPr/>
        </p:nvSpPr>
        <p:spPr>
          <a:xfrm>
            <a:off x="4800600" y="2895600"/>
            <a:ext cx="914400" cy="914400"/>
          </a:xfrm>
          <a:prstGeom prst="rect">
            <a:avLst/>
          </a:prstGeom>
        </p:spPr>
        <p:txBody>
          <a:bodyPr vert="horz" wrap="non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1400" b="1" i="0" u="none" strike="noStrike" kern="1200" cap="none" spc="0" normalizeH="0" baseline="0" noProof="0" dirty="0" smtClean="0">
                <a:ln>
                  <a:noFill/>
                </a:ln>
                <a:solidFill>
                  <a:srgbClr val="C00000"/>
                </a:solidFill>
                <a:effectLst/>
                <a:uLnTx/>
                <a:uFillTx/>
                <a:latin typeface="Cavolini" charset="0"/>
                <a:ea typeface="+mj-ea"/>
                <a:cs typeface="Cavolini" charset="0"/>
              </a:rPr>
              <a:t>Ένα μικρό</a:t>
            </a:r>
            <a:r>
              <a:rPr kumimoji="0" lang="el-GR" sz="1400" b="1" i="0" u="none" strike="noStrike" kern="1200" cap="none" spc="0" normalizeH="0" noProof="0" dirty="0" smtClean="0">
                <a:ln>
                  <a:noFill/>
                </a:ln>
                <a:solidFill>
                  <a:srgbClr val="C00000"/>
                </a:solidFill>
                <a:effectLst/>
                <a:uLnTx/>
                <a:uFillTx/>
                <a:latin typeface="Cavolini" charset="0"/>
                <a:ea typeface="+mj-ea"/>
                <a:cs typeface="Cavolini" charset="0"/>
              </a:rPr>
              <a:t> ποσοστό μαθητών δεν καταφέρνει να </a:t>
            </a:r>
            <a:r>
              <a:rPr lang="el-GR" sz="1400" b="1" dirty="0" smtClean="0">
                <a:solidFill>
                  <a:srgbClr val="C00000"/>
                </a:solidFill>
                <a:latin typeface="Cavolini" charset="0"/>
                <a:ea typeface="+mj-ea"/>
                <a:cs typeface="Cavolini" charset="0"/>
              </a:rPr>
              <a:t>ακολουθεί πάντα</a:t>
            </a:r>
            <a:r>
              <a:rPr kumimoji="0" lang="el-GR" sz="1400" b="1" i="0" u="none" strike="noStrike" kern="1200" cap="none" spc="0" normalizeH="0" noProof="0" dirty="0" smtClean="0">
                <a:ln>
                  <a:noFill/>
                </a:ln>
                <a:solidFill>
                  <a:srgbClr val="C00000"/>
                </a:solidFill>
                <a:effectLst/>
                <a:uLnTx/>
                <a:uFillTx/>
                <a:latin typeface="Cavolini" charset="0"/>
                <a:ea typeface="+mj-ea"/>
                <a:cs typeface="Cavolini" charset="0"/>
              </a:rPr>
              <a:t> </a:t>
            </a:r>
          </a:p>
          <a:p>
            <a:pPr marL="0" marR="0" indent="0" algn="l" defTabSz="914400" rtl="0" eaLnBrk="1" fontAlgn="auto" latinLnBrk="0" hangingPunct="1">
              <a:lnSpc>
                <a:spcPct val="100000"/>
              </a:lnSpc>
              <a:spcBef>
                <a:spcPct val="0"/>
              </a:spcBef>
              <a:spcAft>
                <a:spcPts val="0"/>
              </a:spcAft>
              <a:buClrTx/>
              <a:buSzTx/>
              <a:buFontTx/>
              <a:buNone/>
              <a:tabLst/>
            </a:pPr>
            <a:r>
              <a:rPr kumimoji="0" lang="el-GR" sz="1400" b="1" i="0" u="none" strike="noStrike" kern="1200" cap="none" spc="0" normalizeH="0" noProof="0" dirty="0" smtClean="0">
                <a:ln>
                  <a:noFill/>
                </a:ln>
                <a:solidFill>
                  <a:srgbClr val="C00000"/>
                </a:solidFill>
                <a:effectLst/>
                <a:uLnTx/>
                <a:uFillTx/>
                <a:latin typeface="Cavolini" charset="0"/>
                <a:ea typeface="+mj-ea"/>
                <a:cs typeface="Cavolini" charset="0"/>
              </a:rPr>
              <a:t>το πρόγραμμα (κυρίως λόγω </a:t>
            </a:r>
            <a:r>
              <a:rPr kumimoji="0" lang="el-GR" sz="1400" b="1" i="0" u="none" strike="noStrike" kern="1200" cap="none" spc="0" normalizeH="0" noProof="0" dirty="0" err="1" smtClean="0">
                <a:ln>
                  <a:noFill/>
                </a:ln>
                <a:solidFill>
                  <a:srgbClr val="C00000"/>
                </a:solidFill>
                <a:effectLst/>
                <a:uLnTx/>
                <a:uFillTx/>
                <a:latin typeface="Cavolini" charset="0"/>
                <a:ea typeface="+mj-ea"/>
                <a:cs typeface="Cavolini" charset="0"/>
              </a:rPr>
              <a:t>υπερκινητικότητας</a:t>
            </a:r>
            <a:r>
              <a:rPr kumimoji="0" lang="el-GR" sz="1400" b="1" i="0" u="none" strike="noStrike" kern="1200" cap="none" spc="0" normalizeH="0" noProof="0" dirty="0" smtClean="0">
                <a:ln>
                  <a:noFill/>
                </a:ln>
                <a:solidFill>
                  <a:srgbClr val="C00000"/>
                </a:solidFill>
                <a:effectLst/>
                <a:uLnTx/>
                <a:uFillTx/>
                <a:latin typeface="Cavolini" charset="0"/>
                <a:ea typeface="+mj-ea"/>
                <a:cs typeface="Cavolini" charset="0"/>
              </a:rPr>
              <a:t> </a:t>
            </a:r>
          </a:p>
          <a:p>
            <a:pPr marL="0" marR="0" indent="0" algn="l" defTabSz="914400" rtl="0" eaLnBrk="1" fontAlgn="auto" latinLnBrk="0" hangingPunct="1">
              <a:lnSpc>
                <a:spcPct val="100000"/>
              </a:lnSpc>
              <a:spcBef>
                <a:spcPct val="0"/>
              </a:spcBef>
              <a:spcAft>
                <a:spcPts val="0"/>
              </a:spcAft>
              <a:buClrTx/>
              <a:buSzTx/>
              <a:buFontTx/>
              <a:buNone/>
              <a:tabLst/>
            </a:pPr>
            <a:r>
              <a:rPr kumimoji="0" lang="el-GR" sz="1400" b="1" i="0" u="none" strike="noStrike" kern="1200" cap="none" spc="0" normalizeH="0" noProof="0" dirty="0" smtClean="0">
                <a:ln>
                  <a:noFill/>
                </a:ln>
                <a:solidFill>
                  <a:srgbClr val="C00000"/>
                </a:solidFill>
                <a:effectLst/>
                <a:uLnTx/>
                <a:uFillTx/>
                <a:latin typeface="Cavolini" charset="0"/>
                <a:ea typeface="+mj-ea"/>
                <a:cs typeface="Cavolini" charset="0"/>
              </a:rPr>
              <a:t>ή άλλων προσωπικών </a:t>
            </a:r>
            <a:r>
              <a:rPr lang="el-GR" sz="1400" b="1" dirty="0" smtClean="0">
                <a:solidFill>
                  <a:srgbClr val="C00000"/>
                </a:solidFill>
                <a:latin typeface="Cavolini" charset="0"/>
                <a:ea typeface="+mj-ea"/>
                <a:cs typeface="Cavolini" charset="0"/>
              </a:rPr>
              <a:t>ιδιαιτεροτήτων</a:t>
            </a:r>
            <a:r>
              <a:rPr kumimoji="0" lang="el-GR" sz="1400" b="1" i="0" u="none" strike="noStrike" kern="1200" cap="none" spc="0" normalizeH="0" noProof="0" dirty="0" smtClean="0">
                <a:ln>
                  <a:noFill/>
                </a:ln>
                <a:solidFill>
                  <a:srgbClr val="C00000"/>
                </a:solidFill>
                <a:effectLst/>
                <a:uLnTx/>
                <a:uFillTx/>
                <a:latin typeface="Cavolini" charset="0"/>
                <a:ea typeface="+mj-ea"/>
                <a:cs typeface="Cavolini" charset="0"/>
              </a:rPr>
              <a:t>)</a:t>
            </a:r>
          </a:p>
          <a:p>
            <a:pPr marL="0" marR="0" indent="0" algn="l" defTabSz="914400" rtl="0" eaLnBrk="1" fontAlgn="auto" latinLnBrk="0" hangingPunct="1">
              <a:lnSpc>
                <a:spcPct val="100000"/>
              </a:lnSpc>
              <a:spcBef>
                <a:spcPct val="0"/>
              </a:spcBef>
              <a:spcAft>
                <a:spcPts val="0"/>
              </a:spcAft>
              <a:buClrTx/>
              <a:buSzTx/>
              <a:buFontTx/>
              <a:buNone/>
              <a:tabLst/>
            </a:pPr>
            <a:endParaRPr lang="el-GR" sz="1400" b="1" dirty="0" smtClean="0">
              <a:solidFill>
                <a:srgbClr val="C00000"/>
              </a:solidFill>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l-GR" sz="1400" b="1" i="0" u="none" strike="noStrike" kern="1200" cap="none" spc="0" normalizeH="0" noProof="0" dirty="0" smtClean="0">
              <a:ln>
                <a:noFill/>
              </a:ln>
              <a:solidFill>
                <a:srgbClr val="C00000"/>
              </a:solidFill>
              <a:effectLst/>
              <a:uLnTx/>
              <a:uFillTx/>
              <a:latin typeface="Cavolini" charset="0"/>
              <a:ea typeface="+mj-ea"/>
              <a:cs typeface="Cavolini" charset="0"/>
            </a:endParaRPr>
          </a:p>
          <a:p>
            <a:r>
              <a:rPr lang="el-GR" sz="1400" b="1" baseline="0" dirty="0" smtClean="0">
                <a:solidFill>
                  <a:srgbClr val="C00000"/>
                </a:solidFill>
                <a:latin typeface="Cavolini" charset="0"/>
                <a:ea typeface="+mj-ea"/>
                <a:cs typeface="Cavolini" charset="0"/>
              </a:rPr>
              <a:t>Στο μάθημα</a:t>
            </a:r>
            <a:r>
              <a:rPr lang="el-GR" sz="1400" b="1" dirty="0" smtClean="0">
                <a:solidFill>
                  <a:srgbClr val="C00000"/>
                </a:solidFill>
                <a:latin typeface="Cavolini" charset="0"/>
                <a:ea typeface="+mj-ea"/>
                <a:cs typeface="Cavolini" charset="0"/>
              </a:rPr>
              <a:t> της φυσικής η εκπαιδευτικός αναφέρει..</a:t>
            </a:r>
          </a:p>
          <a:p>
            <a:r>
              <a:rPr lang="el-GR" sz="1400" dirty="0" smtClean="0">
                <a:latin typeface="Cavolini" charset="0"/>
                <a:cs typeface="Cavolini" charset="0"/>
              </a:rPr>
              <a:t> «Υπήρχαν κάποιοι μαθητές-</a:t>
            </a:r>
            <a:r>
              <a:rPr lang="el-GR" sz="1400" dirty="0" err="1" smtClean="0">
                <a:latin typeface="Cavolini" charset="0"/>
                <a:cs typeface="Cavolini" charset="0"/>
              </a:rPr>
              <a:t>τριες</a:t>
            </a:r>
            <a:r>
              <a:rPr lang="el-GR" sz="1400" dirty="0" smtClean="0">
                <a:latin typeface="Cavolini" charset="0"/>
                <a:cs typeface="Cavolini" charset="0"/>
              </a:rPr>
              <a:t> που ενώ </a:t>
            </a:r>
          </a:p>
          <a:p>
            <a:r>
              <a:rPr lang="el-GR" sz="1400" dirty="0" smtClean="0">
                <a:latin typeface="Cavolini" charset="0"/>
                <a:cs typeface="Cavolini" charset="0"/>
              </a:rPr>
              <a:t>δεν τηρούσαν τις επιθυμητές συμπεριφορές, στο τέλος της ώρας ζητούσαν </a:t>
            </a:r>
          </a:p>
          <a:p>
            <a:r>
              <a:rPr lang="el-GR" sz="1400" dirty="0" smtClean="0">
                <a:latin typeface="Cavolini" charset="0"/>
                <a:cs typeface="Cavolini" charset="0"/>
              </a:rPr>
              <a:t>την επιβράβευση -σφραγίδα, υποσχόμενοι ότι θα προσπαθήσουν </a:t>
            </a:r>
          </a:p>
          <a:p>
            <a:r>
              <a:rPr lang="el-GR" sz="1400" dirty="0" smtClean="0">
                <a:latin typeface="Cavolini" charset="0"/>
                <a:cs typeface="Cavolini" charset="0"/>
              </a:rPr>
              <a:t>περισσότερο την επόμενη φορά χωρίς όμως να το κάνουν. </a:t>
            </a:r>
          </a:p>
          <a:p>
            <a:r>
              <a:rPr lang="el-GR" sz="1400" dirty="0" smtClean="0">
                <a:latin typeface="Cavolini" charset="0"/>
                <a:cs typeface="Cavolini" charset="0"/>
              </a:rPr>
              <a:t>Υπήρχαν και άλλοι παράγοντες που επηρέαζαν την εφαρμογή:</a:t>
            </a:r>
          </a:p>
          <a:p>
            <a:r>
              <a:rPr lang="el-GR" sz="1400" dirty="0" smtClean="0">
                <a:latin typeface="Cavolini" charset="0"/>
                <a:cs typeface="Cavolini" charset="0"/>
              </a:rPr>
              <a:t> π.χ. αν η διδακτική ώρα ήταν 6η ή 7η, αν είχε προηγηθεί διαγώνισμα, </a:t>
            </a:r>
          </a:p>
          <a:p>
            <a:r>
              <a:rPr lang="el-GR" sz="1400" dirty="0" smtClean="0">
                <a:latin typeface="Cavolini" charset="0"/>
                <a:cs typeface="Cavolini" charset="0"/>
              </a:rPr>
              <a:t>αν είχε συμβεί κάποιο άλλο γεγονός και ήθελαν να εκτονωθούν.</a:t>
            </a:r>
          </a:p>
          <a:p>
            <a:r>
              <a:rPr lang="el-GR" sz="1400" dirty="0" smtClean="0">
                <a:latin typeface="Cavolini" charset="0"/>
                <a:cs typeface="Cavolini" charset="0"/>
              </a:rPr>
              <a:t>Τότε οι ίδιοι μαθητές-</a:t>
            </a:r>
            <a:r>
              <a:rPr lang="el-GR" sz="1400" dirty="0" err="1" smtClean="0">
                <a:latin typeface="Cavolini" charset="0"/>
                <a:cs typeface="Cavolini" charset="0"/>
              </a:rPr>
              <a:t>τριες</a:t>
            </a:r>
            <a:r>
              <a:rPr lang="el-GR" sz="1400" dirty="0" smtClean="0">
                <a:latin typeface="Cavolini" charset="0"/>
                <a:cs typeface="Cavolini" charset="0"/>
              </a:rPr>
              <a:t> αναγνώριζαν το πρόβλημα που τους έκανε</a:t>
            </a:r>
          </a:p>
          <a:p>
            <a:r>
              <a:rPr lang="el-GR" sz="1400" dirty="0" smtClean="0">
                <a:latin typeface="Cavolini" charset="0"/>
                <a:cs typeface="Cavolini" charset="0"/>
              </a:rPr>
              <a:t>νευρικούς και ανήσυχους.</a:t>
            </a:r>
          </a:p>
          <a:p>
            <a:pPr marL="0" marR="0" indent="0" algn="l" defTabSz="914400" rtl="0" eaLnBrk="1" fontAlgn="auto" latinLnBrk="0" hangingPunct="1">
              <a:lnSpc>
                <a:spcPct val="100000"/>
              </a:lnSpc>
              <a:spcBef>
                <a:spcPct val="0"/>
              </a:spcBef>
              <a:spcAft>
                <a:spcPts val="0"/>
              </a:spcAft>
              <a:buClrTx/>
              <a:buSzTx/>
              <a:buFontTx/>
              <a:buNone/>
              <a:tabLst/>
            </a:pPr>
            <a:endParaRPr kumimoji="0" lang="el-GR" sz="1400" b="1" i="0" u="none" strike="noStrike" kern="1200" cap="none" spc="0" normalizeH="0" baseline="0" noProof="0" dirty="0" smtClean="0">
              <a:ln>
                <a:noFill/>
              </a:ln>
              <a:solidFill>
                <a:srgbClr val="C00000"/>
              </a:solidFill>
              <a:effectLst/>
              <a:uLnTx/>
              <a:uFillTx/>
              <a:latin typeface="Cavolini" charset="0"/>
              <a:ea typeface="+mj-ea"/>
              <a:cs typeface="Cavolini" charset="0"/>
            </a:endParaRPr>
          </a:p>
        </p:txBody>
      </p:sp>
      <p:sp>
        <p:nvSpPr>
          <p:cNvPr id="17" name="16 - TextBox"/>
          <p:cNvSpPr txBox="1"/>
          <p:nvPr/>
        </p:nvSpPr>
        <p:spPr>
          <a:xfrm>
            <a:off x="4648200" y="5638800"/>
            <a:ext cx="914400" cy="914400"/>
          </a:xfrm>
          <a:prstGeom prst="rect">
            <a:avLst/>
          </a:prstGeom>
        </p:spPr>
        <p:txBody>
          <a:bodyPr vert="horz" wrap="non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1400" b="1" i="0" u="none" strike="noStrike" kern="1200" cap="none" spc="0" normalizeH="0" baseline="0" noProof="0" dirty="0" smtClean="0">
                <a:ln>
                  <a:noFill/>
                </a:ln>
                <a:solidFill>
                  <a:srgbClr val="2020E8"/>
                </a:solidFill>
                <a:effectLst/>
                <a:uLnTx/>
                <a:uFillTx/>
                <a:latin typeface="Cavolini" charset="0"/>
                <a:ea typeface="+mj-ea"/>
                <a:cs typeface="Cavolini" charset="0"/>
              </a:rPr>
              <a:t>Οι εκπαιδευτικοί</a:t>
            </a:r>
            <a:r>
              <a:rPr kumimoji="0" lang="el-GR" sz="1400" b="1" i="0" u="none" strike="noStrike" kern="1200" cap="none" spc="0" normalizeH="0" noProof="0" dirty="0" smtClean="0">
                <a:ln>
                  <a:noFill/>
                </a:ln>
                <a:solidFill>
                  <a:srgbClr val="2020E8"/>
                </a:solidFill>
                <a:effectLst/>
                <a:uLnTx/>
                <a:uFillTx/>
                <a:latin typeface="Cavolini" charset="0"/>
                <a:ea typeface="+mj-ea"/>
                <a:cs typeface="Cavolini" charset="0"/>
              </a:rPr>
              <a:t> απολαμβάνουμε μια πιο υγιή και ευχάριστη </a:t>
            </a:r>
          </a:p>
          <a:p>
            <a:pPr marL="0" marR="0" indent="0" algn="l" defTabSz="914400" rtl="0" eaLnBrk="1" fontAlgn="auto" latinLnBrk="0" hangingPunct="1">
              <a:lnSpc>
                <a:spcPct val="100000"/>
              </a:lnSpc>
              <a:spcBef>
                <a:spcPct val="0"/>
              </a:spcBef>
              <a:spcAft>
                <a:spcPts val="0"/>
              </a:spcAft>
              <a:buClrTx/>
              <a:buSzTx/>
              <a:buFontTx/>
              <a:buNone/>
              <a:tabLst/>
            </a:pPr>
            <a:r>
              <a:rPr kumimoji="0" lang="el-GR" sz="1400" b="1" i="0" u="none" strike="noStrike" kern="1200" cap="none" spc="0" normalizeH="0" noProof="0" dirty="0" smtClean="0">
                <a:ln>
                  <a:noFill/>
                </a:ln>
                <a:solidFill>
                  <a:srgbClr val="2020E8"/>
                </a:solidFill>
                <a:effectLst/>
                <a:uLnTx/>
                <a:uFillTx/>
                <a:latin typeface="Cavolini" charset="0"/>
                <a:ea typeface="+mj-ea"/>
                <a:cs typeface="Cavolini" charset="0"/>
              </a:rPr>
              <a:t>εκπαιδευτική διαδικασία. Το έργο μας διευκολύνεται, </a:t>
            </a:r>
          </a:p>
          <a:p>
            <a:pPr marL="0" marR="0" indent="0" algn="l" defTabSz="914400" rtl="0" eaLnBrk="1" fontAlgn="auto" latinLnBrk="0" hangingPunct="1">
              <a:lnSpc>
                <a:spcPct val="100000"/>
              </a:lnSpc>
              <a:spcBef>
                <a:spcPct val="0"/>
              </a:spcBef>
              <a:spcAft>
                <a:spcPts val="0"/>
              </a:spcAft>
              <a:buClrTx/>
              <a:buSzTx/>
              <a:buFontTx/>
              <a:buNone/>
              <a:tabLst/>
            </a:pPr>
            <a:r>
              <a:rPr kumimoji="0" lang="el-GR" sz="1400" b="1" i="0" u="none" strike="noStrike" kern="1200" cap="none" spc="0" normalizeH="0" noProof="0" dirty="0" smtClean="0">
                <a:ln>
                  <a:noFill/>
                </a:ln>
                <a:solidFill>
                  <a:srgbClr val="2020E8"/>
                </a:solidFill>
                <a:effectLst/>
                <a:uLnTx/>
                <a:uFillTx/>
                <a:latin typeface="Cavolini" charset="0"/>
                <a:ea typeface="+mj-ea"/>
                <a:cs typeface="Cavolini" charset="0"/>
              </a:rPr>
              <a:t>η μάθηση γίνεται πιο ουσιαστική και αποτελεσματική!</a:t>
            </a:r>
          </a:p>
          <a:p>
            <a:pPr marL="0" marR="0" indent="0" algn="l" defTabSz="914400" rtl="0" eaLnBrk="1" fontAlgn="auto" latinLnBrk="0" hangingPunct="1">
              <a:lnSpc>
                <a:spcPct val="100000"/>
              </a:lnSpc>
              <a:spcBef>
                <a:spcPct val="0"/>
              </a:spcBef>
              <a:spcAft>
                <a:spcPts val="0"/>
              </a:spcAft>
              <a:buClrTx/>
              <a:buSzTx/>
              <a:buFontTx/>
              <a:buNone/>
              <a:tabLst/>
            </a:pPr>
            <a:endParaRPr kumimoji="0" lang="el-GR" sz="1400" b="1" i="0" u="none" strike="noStrike" kern="1200" cap="none" spc="0" normalizeH="0" noProof="0" dirty="0" smtClean="0">
              <a:ln>
                <a:noFill/>
              </a:ln>
              <a:solidFill>
                <a:srgbClr val="2020E8"/>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r>
              <a:rPr kumimoji="0" lang="el-GR" sz="1400" b="1" i="0" u="none" strike="noStrike" kern="1200" cap="none" spc="0" normalizeH="0" noProof="0" dirty="0" smtClean="0">
                <a:ln>
                  <a:noFill/>
                </a:ln>
                <a:solidFill>
                  <a:srgbClr val="2020E8"/>
                </a:solidFill>
                <a:effectLst/>
                <a:uLnTx/>
                <a:uFillTx/>
                <a:latin typeface="Cavolini" charset="0"/>
                <a:ea typeface="+mj-ea"/>
                <a:cs typeface="Cavolini" charset="0"/>
              </a:rPr>
              <a:t>Σίγουρα θα το συνεχίσουμε και του χρόνου!!!</a:t>
            </a:r>
            <a:endParaRPr kumimoji="0" lang="el-GR" sz="1400" b="1" i="0" u="none" strike="noStrike" kern="1200" cap="none" spc="0" normalizeH="0" baseline="0" noProof="0" dirty="0" smtClean="0">
              <a:ln>
                <a:noFill/>
              </a:ln>
              <a:solidFill>
                <a:srgbClr val="2020E8"/>
              </a:solidFill>
              <a:effectLst/>
              <a:uLnTx/>
              <a:uFillTx/>
              <a:latin typeface="Cavolini" charset="0"/>
              <a:ea typeface="+mj-ea"/>
              <a:cs typeface="Cavolini" charset="0"/>
            </a:endParaRPr>
          </a:p>
        </p:txBody>
      </p:sp>
      <p:sp>
        <p:nvSpPr>
          <p:cNvPr id="18" name="17 - TextBox"/>
          <p:cNvSpPr txBox="1"/>
          <p:nvPr/>
        </p:nvSpPr>
        <p:spPr>
          <a:xfrm>
            <a:off x="5105400" y="8382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1400" b="1" i="0" u="none" strike="noStrike" kern="1200" cap="none" spc="0" normalizeH="0" baseline="0" noProof="0" dirty="0" smtClean="0">
              <a:ln>
                <a:noFill/>
              </a:ln>
              <a:effectLst/>
              <a:uLnTx/>
              <a:uFillTx/>
              <a:latin typeface="Cavolini" charset="0"/>
              <a:ea typeface="+mj-ea"/>
              <a:cs typeface="Cavolini" charset="0"/>
            </a:endParaRPr>
          </a:p>
        </p:txBody>
      </p:sp>
      <p:sp>
        <p:nvSpPr>
          <p:cNvPr id="19" name="18 - TextBox"/>
          <p:cNvSpPr txBox="1"/>
          <p:nvPr/>
        </p:nvSpPr>
        <p:spPr>
          <a:xfrm>
            <a:off x="4419600" y="38862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20" name="19 - TextBox"/>
          <p:cNvSpPr txBox="1"/>
          <p:nvPr/>
        </p:nvSpPr>
        <p:spPr>
          <a:xfrm>
            <a:off x="4953000" y="37338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21" name="20 - TextBox"/>
          <p:cNvSpPr txBox="1"/>
          <p:nvPr/>
        </p:nvSpPr>
        <p:spPr>
          <a:xfrm>
            <a:off x="6400800" y="7620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lang="el-GR" sz="1600" b="1" dirty="0" smtClean="0">
                <a:latin typeface="Cavolini" charset="0"/>
                <a:ea typeface="+mj-ea"/>
                <a:cs typeface="Cavolini" charset="0"/>
              </a:rPr>
              <a:t>Ω</a:t>
            </a:r>
            <a:r>
              <a:rPr kumimoji="0" lang="el-GR" sz="1600" b="1" i="0" u="none" strike="noStrike" kern="1200" cap="none" spc="0" normalizeH="0" baseline="0" noProof="0" dirty="0" err="1" smtClean="0">
                <a:ln>
                  <a:noFill/>
                </a:ln>
                <a:solidFill>
                  <a:schemeClr val="tx1"/>
                </a:solidFill>
                <a:effectLst/>
                <a:uLnTx/>
                <a:uFillTx/>
                <a:latin typeface="Cavolini" charset="0"/>
                <a:ea typeface="+mj-ea"/>
                <a:cs typeface="Cavolini" charset="0"/>
              </a:rPr>
              <a:t>στόσο</a:t>
            </a:r>
            <a:r>
              <a:rPr kumimoji="0" lang="el-GR" sz="1600" b="1" i="0" u="none" strike="noStrike" kern="1200" cap="none" spc="0" normalizeH="0" baseline="0" noProof="0" dirty="0" smtClean="0">
                <a:ln>
                  <a:noFill/>
                </a:ln>
                <a:solidFill>
                  <a:schemeClr val="tx1"/>
                </a:solidFill>
                <a:effectLst/>
                <a:uLnTx/>
                <a:uFillTx/>
                <a:latin typeface="Cavolini" charset="0"/>
                <a:ea typeface="+mj-ea"/>
                <a:cs typeface="Cavolini" charset="0"/>
              </a:rPr>
              <a:t>….</a:t>
            </a:r>
          </a:p>
        </p:txBody>
      </p:sp>
      <p:sp>
        <p:nvSpPr>
          <p:cNvPr id="22" name="21 - TextBox"/>
          <p:cNvSpPr txBox="1"/>
          <p:nvPr/>
        </p:nvSpPr>
        <p:spPr>
          <a:xfrm>
            <a:off x="4648200" y="4800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23" name="22 - TextBox"/>
          <p:cNvSpPr txBox="1"/>
          <p:nvPr/>
        </p:nvSpPr>
        <p:spPr>
          <a:xfrm>
            <a:off x="4191000" y="47244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1600" b="1" i="0" u="none" strike="noStrike" kern="1200" cap="none" spc="0" normalizeH="0" baseline="0" noProof="0" dirty="0" smtClean="0">
                <a:ln>
                  <a:noFill/>
                </a:ln>
                <a:solidFill>
                  <a:srgbClr val="C00000"/>
                </a:solidFill>
                <a:effectLst/>
                <a:uLnTx/>
                <a:uFillTx/>
                <a:latin typeface="Cavolini" charset="0"/>
                <a:ea typeface="+mj-ea"/>
                <a:cs typeface="Cavolini" charset="0"/>
              </a:rPr>
              <a:t>Για τους εκπαιδευτικούς</a:t>
            </a:r>
            <a:r>
              <a:rPr kumimoji="0" lang="el-GR" sz="1600" b="1" i="0" u="none" strike="noStrike" kern="1200" cap="none" spc="0" normalizeH="0" noProof="0" dirty="0" smtClean="0">
                <a:ln>
                  <a:noFill/>
                </a:ln>
                <a:solidFill>
                  <a:srgbClr val="C00000"/>
                </a:solidFill>
                <a:effectLst/>
                <a:uLnTx/>
                <a:uFillTx/>
                <a:latin typeface="Cavolini" charset="0"/>
                <a:ea typeface="+mj-ea"/>
                <a:cs typeface="Cavolini" charset="0"/>
              </a:rPr>
              <a:t> η υλοποίηση του προγράμματος </a:t>
            </a:r>
          </a:p>
          <a:p>
            <a:pPr marL="0" marR="0" indent="0" algn="l" defTabSz="914400" rtl="0" eaLnBrk="1" fontAlgn="auto" latinLnBrk="0" hangingPunct="1">
              <a:lnSpc>
                <a:spcPct val="100000"/>
              </a:lnSpc>
              <a:spcBef>
                <a:spcPct val="0"/>
              </a:spcBef>
              <a:spcAft>
                <a:spcPts val="0"/>
              </a:spcAft>
              <a:buClrTx/>
              <a:buSzTx/>
              <a:buFontTx/>
              <a:buNone/>
              <a:tabLst/>
            </a:pPr>
            <a:r>
              <a:rPr lang="el-GR" sz="1600" b="1" dirty="0" smtClean="0">
                <a:solidFill>
                  <a:srgbClr val="C00000"/>
                </a:solidFill>
                <a:latin typeface="Cavolini" charset="0"/>
                <a:ea typeface="+mj-ea"/>
                <a:cs typeface="Cavolini" charset="0"/>
              </a:rPr>
              <a:t>χ</a:t>
            </a:r>
            <a:r>
              <a:rPr lang="el-GR" sz="1600" b="1" baseline="0" dirty="0" smtClean="0">
                <a:solidFill>
                  <a:srgbClr val="C00000"/>
                </a:solidFill>
                <a:latin typeface="Cavolini" charset="0"/>
                <a:ea typeface="+mj-ea"/>
                <a:cs typeface="Cavolini" charset="0"/>
              </a:rPr>
              <a:t>αρίζει</a:t>
            </a:r>
            <a:r>
              <a:rPr lang="el-GR" sz="1600" b="1" dirty="0" smtClean="0">
                <a:solidFill>
                  <a:srgbClr val="C00000"/>
                </a:solidFill>
                <a:latin typeface="Cavolini" charset="0"/>
                <a:ea typeface="+mj-ea"/>
                <a:cs typeface="Cavolini" charset="0"/>
              </a:rPr>
              <a:t>  μόνο θετικά αποτελέσματα..</a:t>
            </a:r>
            <a:endParaRPr kumimoji="0" lang="el-GR" sz="1600" b="1" i="0" u="none" strike="noStrike" kern="1200" cap="none" spc="0" normalizeH="0" baseline="0" noProof="0" dirty="0" smtClean="0">
              <a:ln>
                <a:noFill/>
              </a:ln>
              <a:solidFill>
                <a:srgbClr val="C00000"/>
              </a:solidFill>
              <a:effectLst/>
              <a:uLnTx/>
              <a:uFillTx/>
              <a:latin typeface="Cavolini" charset="0"/>
              <a:ea typeface="+mj-ea"/>
              <a:cs typeface="Cavolini"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xmlns="" id="{8D9DF444-CA1A-CCCF-16C4-1F108CE34328}"/>
              </a:ext>
            </a:extLst>
          </p:cNvPr>
          <p:cNvSpPr/>
          <p:nvPr/>
        </p:nvSpPr>
        <p:spPr>
          <a:xfrm>
            <a:off x="-60590" y="21115"/>
            <a:ext cx="11767849" cy="6858000"/>
          </a:xfrm>
          <a:custGeom>
            <a:avLst/>
            <a:gdLst>
              <a:gd name="connsiteX0" fmla="*/ 0 w 11767849"/>
              <a:gd name="connsiteY0" fmla="*/ 0 h 6858000"/>
              <a:gd name="connsiteX1" fmla="*/ 11767849 w 11767849"/>
              <a:gd name="connsiteY1" fmla="*/ 0 h 6858000"/>
              <a:gd name="connsiteX2" fmla="*/ 11767849 w 11767849"/>
              <a:gd name="connsiteY2" fmla="*/ 6858000 h 6858000"/>
              <a:gd name="connsiteX3" fmla="*/ 9279387 w 11767849"/>
              <a:gd name="connsiteY3" fmla="*/ 6857988 h 6858000"/>
              <a:gd name="connsiteX4" fmla="*/ 9278069 w 11767849"/>
              <a:gd name="connsiteY4" fmla="*/ 832335 h 6858000"/>
              <a:gd name="connsiteX5" fmla="*/ 9025484 w 11767849"/>
              <a:gd name="connsiteY5" fmla="*/ 375180 h 6858000"/>
              <a:gd name="connsiteX6" fmla="*/ 8581243 w 11767849"/>
              <a:gd name="connsiteY6" fmla="*/ 210991 h 6858000"/>
              <a:gd name="connsiteX7" fmla="*/ 8211044 w 11767849"/>
              <a:gd name="connsiteY7" fmla="*/ 190753 h 6858000"/>
              <a:gd name="connsiteX8" fmla="*/ 5906187 w 11767849"/>
              <a:gd name="connsiteY8" fmla="*/ 184591 h 6858000"/>
              <a:gd name="connsiteX9" fmla="*/ 4229832 w 11767849"/>
              <a:gd name="connsiteY9" fmla="*/ 183286 h 6858000"/>
              <a:gd name="connsiteX10" fmla="*/ 943759 w 11767849"/>
              <a:gd name="connsiteY10" fmla="*/ 182310 h 6858000"/>
              <a:gd name="connsiteX11" fmla="*/ 0 w 11767849"/>
              <a:gd name="connsiteY11" fmla="*/ 1811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7849" h="6858000">
                <a:moveTo>
                  <a:pt x="0" y="0"/>
                </a:moveTo>
                <a:lnTo>
                  <a:pt x="11767849" y="0"/>
                </a:lnTo>
                <a:cubicBezTo>
                  <a:pt x="11767849" y="2285988"/>
                  <a:pt x="11767849" y="4571987"/>
                  <a:pt x="11767849" y="6858000"/>
                </a:cubicBezTo>
                <a:cubicBezTo>
                  <a:pt x="10938725" y="6857988"/>
                  <a:pt x="10109057" y="6857988"/>
                  <a:pt x="9279387" y="6857988"/>
                </a:cubicBezTo>
                <a:cubicBezTo>
                  <a:pt x="9279426" y="4849433"/>
                  <a:pt x="9280353" y="2840890"/>
                  <a:pt x="9278069" y="832335"/>
                </a:cubicBezTo>
                <a:cubicBezTo>
                  <a:pt x="9277854" y="638931"/>
                  <a:pt x="9179921" y="488131"/>
                  <a:pt x="9025484" y="375180"/>
                </a:cubicBezTo>
                <a:cubicBezTo>
                  <a:pt x="8893377" y="278561"/>
                  <a:pt x="8741374" y="229529"/>
                  <a:pt x="8581243" y="210991"/>
                </a:cubicBezTo>
                <a:cubicBezTo>
                  <a:pt x="8458672" y="196789"/>
                  <a:pt x="8334529" y="191324"/>
                  <a:pt x="8211044" y="190753"/>
                </a:cubicBezTo>
                <a:cubicBezTo>
                  <a:pt x="7442764" y="187292"/>
                  <a:pt x="6674482" y="185949"/>
                  <a:pt x="5906187" y="184591"/>
                </a:cubicBezTo>
                <a:cubicBezTo>
                  <a:pt x="5347402" y="183603"/>
                  <a:pt x="4788617" y="183501"/>
                  <a:pt x="4229832" y="183286"/>
                </a:cubicBezTo>
                <a:cubicBezTo>
                  <a:pt x="3134479" y="182867"/>
                  <a:pt x="2039113" y="182779"/>
                  <a:pt x="943759" y="182310"/>
                </a:cubicBezTo>
                <a:lnTo>
                  <a:pt x="0" y="181115"/>
                </a:lnTo>
                <a:close/>
              </a:path>
            </a:pathLst>
          </a:custGeom>
          <a:gradFill>
            <a:gsLst>
              <a:gs pos="81000">
                <a:schemeClr val="accent5">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 name="Freeform: Shape 2">
            <a:extLst>
              <a:ext uri="{FF2B5EF4-FFF2-40B4-BE49-F238E27FC236}">
                <a16:creationId xmlns:a16="http://schemas.microsoft.com/office/drawing/2014/main" xmlns="" id="{79592E91-450E-E4BD-4C7F-EEB06D5919AC}"/>
              </a:ext>
            </a:extLst>
          </p:cNvPr>
          <p:cNvSpPr/>
          <p:nvPr/>
        </p:nvSpPr>
        <p:spPr>
          <a:xfrm>
            <a:off x="-60591" y="10098"/>
            <a:ext cx="11857822" cy="6858000"/>
          </a:xfrm>
          <a:custGeom>
            <a:avLst/>
            <a:gdLst>
              <a:gd name="connsiteX0" fmla="*/ 0 w 11857822"/>
              <a:gd name="connsiteY0" fmla="*/ 0 h 6858000"/>
              <a:gd name="connsiteX1" fmla="*/ 11857822 w 11857822"/>
              <a:gd name="connsiteY1" fmla="*/ 0 h 6858000"/>
              <a:gd name="connsiteX2" fmla="*/ 11857822 w 11857822"/>
              <a:gd name="connsiteY2" fmla="*/ 6858000 h 6858000"/>
              <a:gd name="connsiteX3" fmla="*/ 9369360 w 11857822"/>
              <a:gd name="connsiteY3" fmla="*/ 6857988 h 6858000"/>
              <a:gd name="connsiteX4" fmla="*/ 9368042 w 11857822"/>
              <a:gd name="connsiteY4" fmla="*/ 832335 h 6858000"/>
              <a:gd name="connsiteX5" fmla="*/ 9115457 w 11857822"/>
              <a:gd name="connsiteY5" fmla="*/ 375180 h 6858000"/>
              <a:gd name="connsiteX6" fmla="*/ 8671216 w 11857822"/>
              <a:gd name="connsiteY6" fmla="*/ 210991 h 6858000"/>
              <a:gd name="connsiteX7" fmla="*/ 8301017 w 11857822"/>
              <a:gd name="connsiteY7" fmla="*/ 190753 h 6858000"/>
              <a:gd name="connsiteX8" fmla="*/ 5996160 w 11857822"/>
              <a:gd name="connsiteY8" fmla="*/ 184591 h 6858000"/>
              <a:gd name="connsiteX9" fmla="*/ 4319805 w 11857822"/>
              <a:gd name="connsiteY9" fmla="*/ 183286 h 6858000"/>
              <a:gd name="connsiteX10" fmla="*/ 1033733 w 11857822"/>
              <a:gd name="connsiteY10" fmla="*/ 182310 h 6858000"/>
              <a:gd name="connsiteX11" fmla="*/ 0 w 11857822"/>
              <a:gd name="connsiteY11" fmla="*/ 181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7822" h="6858000">
                <a:moveTo>
                  <a:pt x="0" y="0"/>
                </a:moveTo>
                <a:lnTo>
                  <a:pt x="11857822" y="0"/>
                </a:lnTo>
                <a:cubicBezTo>
                  <a:pt x="11857822" y="2285988"/>
                  <a:pt x="11857822" y="4571987"/>
                  <a:pt x="11857822" y="6858000"/>
                </a:cubicBezTo>
                <a:cubicBezTo>
                  <a:pt x="11028698" y="6857988"/>
                  <a:pt x="10199030" y="6857988"/>
                  <a:pt x="9369360" y="6857988"/>
                </a:cubicBezTo>
                <a:cubicBezTo>
                  <a:pt x="9369399" y="4849433"/>
                  <a:pt x="9370326" y="2840890"/>
                  <a:pt x="9368042" y="832335"/>
                </a:cubicBezTo>
                <a:cubicBezTo>
                  <a:pt x="9367827" y="638931"/>
                  <a:pt x="9269894" y="488131"/>
                  <a:pt x="9115457" y="375180"/>
                </a:cubicBezTo>
                <a:cubicBezTo>
                  <a:pt x="8983350" y="278561"/>
                  <a:pt x="8831347" y="229529"/>
                  <a:pt x="8671216" y="210991"/>
                </a:cubicBezTo>
                <a:cubicBezTo>
                  <a:pt x="8548645" y="196789"/>
                  <a:pt x="8424502" y="191324"/>
                  <a:pt x="8301017" y="190753"/>
                </a:cubicBezTo>
                <a:cubicBezTo>
                  <a:pt x="7532737" y="187292"/>
                  <a:pt x="6764455" y="185949"/>
                  <a:pt x="5996160" y="184591"/>
                </a:cubicBezTo>
                <a:cubicBezTo>
                  <a:pt x="5437375" y="183603"/>
                  <a:pt x="4878590" y="183501"/>
                  <a:pt x="4319805" y="183286"/>
                </a:cubicBezTo>
                <a:cubicBezTo>
                  <a:pt x="3224452" y="182867"/>
                  <a:pt x="2129086" y="182779"/>
                  <a:pt x="1033733" y="182310"/>
                </a:cubicBezTo>
                <a:lnTo>
                  <a:pt x="0" y="181001"/>
                </a:lnTo>
                <a:close/>
              </a:path>
            </a:pathLst>
          </a:custGeom>
          <a:gradFill>
            <a:gsLst>
              <a:gs pos="73000">
                <a:schemeClr val="accent1">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4" name="Freeform: Shape 3">
            <a:extLst>
              <a:ext uri="{FF2B5EF4-FFF2-40B4-BE49-F238E27FC236}">
                <a16:creationId xmlns:a16="http://schemas.microsoft.com/office/drawing/2014/main" xmlns="" id="{ED22FE0A-2B4A-2580-FD1D-668379A4B40B}"/>
              </a:ext>
            </a:extLst>
          </p:cNvPr>
          <p:cNvSpPr/>
          <p:nvPr/>
        </p:nvSpPr>
        <p:spPr>
          <a:xfrm>
            <a:off x="-60590" y="10098"/>
            <a:ext cx="11947795" cy="6858000"/>
          </a:xfrm>
          <a:custGeom>
            <a:avLst/>
            <a:gdLst>
              <a:gd name="connsiteX0" fmla="*/ 0 w 11947795"/>
              <a:gd name="connsiteY0" fmla="*/ 0 h 6858000"/>
              <a:gd name="connsiteX1" fmla="*/ 11947795 w 11947795"/>
              <a:gd name="connsiteY1" fmla="*/ 0 h 6858000"/>
              <a:gd name="connsiteX2" fmla="*/ 11947795 w 11947795"/>
              <a:gd name="connsiteY2" fmla="*/ 6858000 h 6858000"/>
              <a:gd name="connsiteX3" fmla="*/ 9459333 w 11947795"/>
              <a:gd name="connsiteY3" fmla="*/ 6857988 h 6858000"/>
              <a:gd name="connsiteX4" fmla="*/ 9458015 w 11947795"/>
              <a:gd name="connsiteY4" fmla="*/ 832335 h 6858000"/>
              <a:gd name="connsiteX5" fmla="*/ 9205430 w 11947795"/>
              <a:gd name="connsiteY5" fmla="*/ 375180 h 6858000"/>
              <a:gd name="connsiteX6" fmla="*/ 8761189 w 11947795"/>
              <a:gd name="connsiteY6" fmla="*/ 210991 h 6858000"/>
              <a:gd name="connsiteX7" fmla="*/ 8390990 w 11947795"/>
              <a:gd name="connsiteY7" fmla="*/ 190753 h 6858000"/>
              <a:gd name="connsiteX8" fmla="*/ 6086133 w 11947795"/>
              <a:gd name="connsiteY8" fmla="*/ 184591 h 6858000"/>
              <a:gd name="connsiteX9" fmla="*/ 4409778 w 11947795"/>
              <a:gd name="connsiteY9" fmla="*/ 183286 h 6858000"/>
              <a:gd name="connsiteX10" fmla="*/ 1123705 w 11947795"/>
              <a:gd name="connsiteY10" fmla="*/ 182310 h 6858000"/>
              <a:gd name="connsiteX11" fmla="*/ 0 w 11947795"/>
              <a:gd name="connsiteY11" fmla="*/ 1808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47795" h="6858000">
                <a:moveTo>
                  <a:pt x="0" y="0"/>
                </a:moveTo>
                <a:lnTo>
                  <a:pt x="11947795" y="0"/>
                </a:lnTo>
                <a:cubicBezTo>
                  <a:pt x="11947795" y="2285988"/>
                  <a:pt x="11947795" y="4571987"/>
                  <a:pt x="11947795" y="6858000"/>
                </a:cubicBezTo>
                <a:cubicBezTo>
                  <a:pt x="11118671" y="6857988"/>
                  <a:pt x="10289003" y="6857988"/>
                  <a:pt x="9459333" y="6857988"/>
                </a:cubicBezTo>
                <a:cubicBezTo>
                  <a:pt x="9459372" y="4849433"/>
                  <a:pt x="9460299" y="2840890"/>
                  <a:pt x="9458015" y="832335"/>
                </a:cubicBezTo>
                <a:cubicBezTo>
                  <a:pt x="9457800" y="638931"/>
                  <a:pt x="9359867" y="488131"/>
                  <a:pt x="9205430" y="375180"/>
                </a:cubicBezTo>
                <a:cubicBezTo>
                  <a:pt x="9073323" y="278561"/>
                  <a:pt x="8921320" y="229529"/>
                  <a:pt x="8761189" y="210991"/>
                </a:cubicBezTo>
                <a:cubicBezTo>
                  <a:pt x="8638618" y="196789"/>
                  <a:pt x="8514475" y="191324"/>
                  <a:pt x="8390990" y="190753"/>
                </a:cubicBezTo>
                <a:cubicBezTo>
                  <a:pt x="7622710" y="187292"/>
                  <a:pt x="6854428" y="185949"/>
                  <a:pt x="6086133" y="184591"/>
                </a:cubicBezTo>
                <a:cubicBezTo>
                  <a:pt x="5527348" y="183603"/>
                  <a:pt x="4968563" y="183501"/>
                  <a:pt x="4409778" y="183286"/>
                </a:cubicBezTo>
                <a:cubicBezTo>
                  <a:pt x="3314425" y="182867"/>
                  <a:pt x="2219059" y="182779"/>
                  <a:pt x="1123705" y="182310"/>
                </a:cubicBezTo>
                <a:lnTo>
                  <a:pt x="0" y="180888"/>
                </a:lnTo>
                <a:close/>
              </a:path>
            </a:pathLst>
          </a:custGeom>
          <a:gradFill>
            <a:gsLst>
              <a:gs pos="57000">
                <a:schemeClr val="accent3">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6" name="Freeform: Shape 5">
            <a:extLst>
              <a:ext uri="{FF2B5EF4-FFF2-40B4-BE49-F238E27FC236}">
                <a16:creationId xmlns:a16="http://schemas.microsoft.com/office/drawing/2014/main" xmlns="" id="{20B1478D-4839-9AF8-CF14-7C709C5F2694}"/>
              </a:ext>
            </a:extLst>
          </p:cNvPr>
          <p:cNvSpPr/>
          <p:nvPr/>
        </p:nvSpPr>
        <p:spPr>
          <a:xfrm>
            <a:off x="-60590" y="10098"/>
            <a:ext cx="12034091" cy="6858000"/>
          </a:xfrm>
          <a:custGeom>
            <a:avLst/>
            <a:gdLst>
              <a:gd name="connsiteX0" fmla="*/ 0 w 12034091"/>
              <a:gd name="connsiteY0" fmla="*/ 0 h 6858000"/>
              <a:gd name="connsiteX1" fmla="*/ 12034091 w 12034091"/>
              <a:gd name="connsiteY1" fmla="*/ 0 h 6858000"/>
              <a:gd name="connsiteX2" fmla="*/ 12034091 w 12034091"/>
              <a:gd name="connsiteY2" fmla="*/ 6858000 h 6858000"/>
              <a:gd name="connsiteX3" fmla="*/ 9545629 w 12034091"/>
              <a:gd name="connsiteY3" fmla="*/ 6857988 h 6858000"/>
              <a:gd name="connsiteX4" fmla="*/ 9544311 w 12034091"/>
              <a:gd name="connsiteY4" fmla="*/ 832335 h 6858000"/>
              <a:gd name="connsiteX5" fmla="*/ 9291726 w 12034091"/>
              <a:gd name="connsiteY5" fmla="*/ 375180 h 6858000"/>
              <a:gd name="connsiteX6" fmla="*/ 8847485 w 12034091"/>
              <a:gd name="connsiteY6" fmla="*/ 210991 h 6858000"/>
              <a:gd name="connsiteX7" fmla="*/ 8477286 w 12034091"/>
              <a:gd name="connsiteY7" fmla="*/ 190753 h 6858000"/>
              <a:gd name="connsiteX8" fmla="*/ 6172429 w 12034091"/>
              <a:gd name="connsiteY8" fmla="*/ 184591 h 6858000"/>
              <a:gd name="connsiteX9" fmla="*/ 4496074 w 12034091"/>
              <a:gd name="connsiteY9" fmla="*/ 183286 h 6858000"/>
              <a:gd name="connsiteX10" fmla="*/ 1210002 w 12034091"/>
              <a:gd name="connsiteY10" fmla="*/ 182310 h 6858000"/>
              <a:gd name="connsiteX11" fmla="*/ 0 w 12034091"/>
              <a:gd name="connsiteY11" fmla="*/ 1807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4091" h="6858000">
                <a:moveTo>
                  <a:pt x="0" y="0"/>
                </a:moveTo>
                <a:lnTo>
                  <a:pt x="12034091" y="0"/>
                </a:lnTo>
                <a:cubicBezTo>
                  <a:pt x="12034091" y="2285988"/>
                  <a:pt x="12034091" y="4571987"/>
                  <a:pt x="12034091" y="6858000"/>
                </a:cubicBezTo>
                <a:cubicBezTo>
                  <a:pt x="11204967" y="6857988"/>
                  <a:pt x="10375299" y="6857988"/>
                  <a:pt x="9545629" y="6857988"/>
                </a:cubicBezTo>
                <a:cubicBezTo>
                  <a:pt x="9545668" y="4849433"/>
                  <a:pt x="9546595" y="2840890"/>
                  <a:pt x="9544311" y="832335"/>
                </a:cubicBezTo>
                <a:cubicBezTo>
                  <a:pt x="9544096" y="638931"/>
                  <a:pt x="9446163" y="488131"/>
                  <a:pt x="9291726" y="375180"/>
                </a:cubicBezTo>
                <a:cubicBezTo>
                  <a:pt x="9159619" y="278561"/>
                  <a:pt x="9007616" y="229529"/>
                  <a:pt x="8847485" y="210991"/>
                </a:cubicBezTo>
                <a:cubicBezTo>
                  <a:pt x="8724914" y="196789"/>
                  <a:pt x="8600771" y="191324"/>
                  <a:pt x="8477286" y="190753"/>
                </a:cubicBezTo>
                <a:cubicBezTo>
                  <a:pt x="7709006" y="187292"/>
                  <a:pt x="6940724" y="185949"/>
                  <a:pt x="6172429" y="184591"/>
                </a:cubicBezTo>
                <a:cubicBezTo>
                  <a:pt x="5613644" y="183603"/>
                  <a:pt x="5054859" y="183501"/>
                  <a:pt x="4496074" y="183286"/>
                </a:cubicBezTo>
                <a:cubicBezTo>
                  <a:pt x="3400721" y="182867"/>
                  <a:pt x="2305355" y="182779"/>
                  <a:pt x="1210002" y="182310"/>
                </a:cubicBezTo>
                <a:lnTo>
                  <a:pt x="0" y="180778"/>
                </a:lnTo>
                <a:close/>
              </a:path>
            </a:pathLst>
          </a:custGeom>
          <a:gradFill>
            <a:gsLst>
              <a:gs pos="61000">
                <a:schemeClr val="accent6">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 name="Freeform: Shape 6">
            <a:extLst>
              <a:ext uri="{FF2B5EF4-FFF2-40B4-BE49-F238E27FC236}">
                <a16:creationId xmlns:a16="http://schemas.microsoft.com/office/drawing/2014/main" xmlns="" id="{9C6E23E3-7F32-57C4-C72D-052BD47A91F8}"/>
              </a:ext>
            </a:extLst>
          </p:cNvPr>
          <p:cNvSpPr/>
          <p:nvPr/>
        </p:nvSpPr>
        <p:spPr>
          <a:xfrm>
            <a:off x="-60590" y="11936"/>
            <a:ext cx="12113047" cy="6858000"/>
          </a:xfrm>
          <a:custGeom>
            <a:avLst/>
            <a:gdLst>
              <a:gd name="connsiteX0" fmla="*/ 0 w 12113047"/>
              <a:gd name="connsiteY0" fmla="*/ 0 h 6858000"/>
              <a:gd name="connsiteX1" fmla="*/ 12113047 w 12113047"/>
              <a:gd name="connsiteY1" fmla="*/ 0 h 6858000"/>
              <a:gd name="connsiteX2" fmla="*/ 12113047 w 12113047"/>
              <a:gd name="connsiteY2" fmla="*/ 6858000 h 6858000"/>
              <a:gd name="connsiteX3" fmla="*/ 9624585 w 12113047"/>
              <a:gd name="connsiteY3" fmla="*/ 6857988 h 6858000"/>
              <a:gd name="connsiteX4" fmla="*/ 9623267 w 12113047"/>
              <a:gd name="connsiteY4" fmla="*/ 832335 h 6858000"/>
              <a:gd name="connsiteX5" fmla="*/ 9370682 w 12113047"/>
              <a:gd name="connsiteY5" fmla="*/ 375180 h 6858000"/>
              <a:gd name="connsiteX6" fmla="*/ 8926441 w 12113047"/>
              <a:gd name="connsiteY6" fmla="*/ 210991 h 6858000"/>
              <a:gd name="connsiteX7" fmla="*/ 8556242 w 12113047"/>
              <a:gd name="connsiteY7" fmla="*/ 190753 h 6858000"/>
              <a:gd name="connsiteX8" fmla="*/ 6251385 w 12113047"/>
              <a:gd name="connsiteY8" fmla="*/ 184591 h 6858000"/>
              <a:gd name="connsiteX9" fmla="*/ 4575030 w 12113047"/>
              <a:gd name="connsiteY9" fmla="*/ 183286 h 6858000"/>
              <a:gd name="connsiteX10" fmla="*/ 1288958 w 12113047"/>
              <a:gd name="connsiteY10" fmla="*/ 182309 h 6858000"/>
              <a:gd name="connsiteX11" fmla="*/ 0 w 12113047"/>
              <a:gd name="connsiteY11" fmla="*/ 1806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3047" h="6858000">
                <a:moveTo>
                  <a:pt x="0" y="0"/>
                </a:moveTo>
                <a:lnTo>
                  <a:pt x="12113047" y="0"/>
                </a:lnTo>
                <a:cubicBezTo>
                  <a:pt x="12113047" y="2285988"/>
                  <a:pt x="12113047" y="4571987"/>
                  <a:pt x="12113047" y="6858000"/>
                </a:cubicBezTo>
                <a:cubicBezTo>
                  <a:pt x="11283923" y="6857988"/>
                  <a:pt x="10454255" y="6857988"/>
                  <a:pt x="9624585" y="6857988"/>
                </a:cubicBezTo>
                <a:cubicBezTo>
                  <a:pt x="9624624" y="4849433"/>
                  <a:pt x="9625551" y="2840890"/>
                  <a:pt x="9623267" y="832335"/>
                </a:cubicBezTo>
                <a:cubicBezTo>
                  <a:pt x="9623052" y="638931"/>
                  <a:pt x="9525119" y="488131"/>
                  <a:pt x="9370682" y="375180"/>
                </a:cubicBezTo>
                <a:cubicBezTo>
                  <a:pt x="9238575" y="278561"/>
                  <a:pt x="9086572" y="229529"/>
                  <a:pt x="8926441" y="210991"/>
                </a:cubicBezTo>
                <a:cubicBezTo>
                  <a:pt x="8803870" y="196789"/>
                  <a:pt x="8679727" y="191324"/>
                  <a:pt x="8556242" y="190753"/>
                </a:cubicBezTo>
                <a:cubicBezTo>
                  <a:pt x="7787962" y="187292"/>
                  <a:pt x="7019680" y="185948"/>
                  <a:pt x="6251385" y="184591"/>
                </a:cubicBezTo>
                <a:cubicBezTo>
                  <a:pt x="5692600" y="183603"/>
                  <a:pt x="5133815" y="183501"/>
                  <a:pt x="4575030" y="183286"/>
                </a:cubicBezTo>
                <a:cubicBezTo>
                  <a:pt x="3479677" y="182867"/>
                  <a:pt x="2384311" y="182778"/>
                  <a:pt x="1288958" y="182309"/>
                </a:cubicBezTo>
                <a:lnTo>
                  <a:pt x="0" y="180678"/>
                </a:lnTo>
                <a:close/>
              </a:path>
            </a:pathLst>
          </a:custGeom>
          <a:gradFill>
            <a:gsLst>
              <a:gs pos="72000">
                <a:schemeClr val="accent4"/>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Graphic 4">
            <a:extLst>
              <a:ext uri="{FF2B5EF4-FFF2-40B4-BE49-F238E27FC236}">
                <a16:creationId xmlns:a16="http://schemas.microsoft.com/office/drawing/2014/main" xmlns="" id="{C1C7D059-DA18-8906-2228-9A80CB3BC227}"/>
              </a:ext>
            </a:extLst>
          </p:cNvPr>
          <p:cNvSpPr/>
          <p:nvPr/>
        </p:nvSpPr>
        <p:spPr>
          <a:xfrm>
            <a:off x="0" y="-110169"/>
            <a:ext cx="12291153" cy="6968169"/>
          </a:xfrm>
          <a:custGeom>
            <a:avLst/>
            <a:gdLst>
              <a:gd name="connsiteX0" fmla="*/ 9762032 w 12265493"/>
              <a:gd name="connsiteY0" fmla="*/ 6799591 h 6799603"/>
              <a:gd name="connsiteX1" fmla="*/ 9760706 w 12265493"/>
              <a:gd name="connsiteY1" fmla="*/ 825247 h 6799603"/>
              <a:gd name="connsiteX2" fmla="*/ 9506598 w 12265493"/>
              <a:gd name="connsiteY2" fmla="*/ 371985 h 6799603"/>
              <a:gd name="connsiteX3" fmla="*/ 9059679 w 12265493"/>
              <a:gd name="connsiteY3" fmla="*/ 209194 h 6799603"/>
              <a:gd name="connsiteX4" fmla="*/ 8687249 w 12265493"/>
              <a:gd name="connsiteY4" fmla="*/ 189129 h 6799603"/>
              <a:gd name="connsiteX5" fmla="*/ 6368498 w 12265493"/>
              <a:gd name="connsiteY5" fmla="*/ 183019 h 6799603"/>
              <a:gd name="connsiteX6" fmla="*/ 4682038 w 12265493"/>
              <a:gd name="connsiteY6" fmla="*/ 181725 h 6799603"/>
              <a:gd name="connsiteX7" fmla="*/ 1376157 w 12265493"/>
              <a:gd name="connsiteY7" fmla="*/ 180757 h 6799603"/>
              <a:gd name="connsiteX8" fmla="*/ 34699 w 12265493"/>
              <a:gd name="connsiteY8" fmla="*/ 179084 h 6799603"/>
              <a:gd name="connsiteX9" fmla="*/ 0 w 12265493"/>
              <a:gd name="connsiteY9" fmla="*/ 176268 h 6799603"/>
              <a:gd name="connsiteX10" fmla="*/ 0 w 12265493"/>
              <a:gd name="connsiteY10" fmla="*/ 0 h 6799603"/>
              <a:gd name="connsiteX11" fmla="*/ 12265494 w 12265493"/>
              <a:gd name="connsiteY11" fmla="*/ 0 h 6799603"/>
              <a:gd name="connsiteX12" fmla="*/ 12265494 w 12265493"/>
              <a:gd name="connsiteY12" fmla="*/ 6799603 h 6799603"/>
              <a:gd name="connsiteX13" fmla="*/ 9762032 w 12265493"/>
              <a:gd name="connsiteY13" fmla="*/ 6799591 h 6799603"/>
              <a:gd name="connsiteX0" fmla="*/ 9762032 w 12265494"/>
              <a:gd name="connsiteY0" fmla="*/ 6865129 h 6865141"/>
              <a:gd name="connsiteX1" fmla="*/ 9760706 w 12265494"/>
              <a:gd name="connsiteY1" fmla="*/ 890785 h 6865141"/>
              <a:gd name="connsiteX2" fmla="*/ 9506598 w 12265494"/>
              <a:gd name="connsiteY2" fmla="*/ 437523 h 6865141"/>
              <a:gd name="connsiteX3" fmla="*/ 9059679 w 12265494"/>
              <a:gd name="connsiteY3" fmla="*/ 274732 h 6865141"/>
              <a:gd name="connsiteX4" fmla="*/ 8687249 w 12265494"/>
              <a:gd name="connsiteY4" fmla="*/ 254667 h 6865141"/>
              <a:gd name="connsiteX5" fmla="*/ 6368498 w 12265494"/>
              <a:gd name="connsiteY5" fmla="*/ 248557 h 6865141"/>
              <a:gd name="connsiteX6" fmla="*/ 4682038 w 12265494"/>
              <a:gd name="connsiteY6" fmla="*/ 247263 h 6865141"/>
              <a:gd name="connsiteX7" fmla="*/ 1376157 w 12265494"/>
              <a:gd name="connsiteY7" fmla="*/ 246295 h 6865141"/>
              <a:gd name="connsiteX8" fmla="*/ 34699 w 12265494"/>
              <a:gd name="connsiteY8" fmla="*/ 244622 h 6865141"/>
              <a:gd name="connsiteX9" fmla="*/ 0 w 12265494"/>
              <a:gd name="connsiteY9" fmla="*/ 241806 h 6865141"/>
              <a:gd name="connsiteX10" fmla="*/ 0 w 12265494"/>
              <a:gd name="connsiteY10" fmla="*/ 65538 h 6865141"/>
              <a:gd name="connsiteX11" fmla="*/ 12265494 w 12265494"/>
              <a:gd name="connsiteY11" fmla="*/ 0 h 6865141"/>
              <a:gd name="connsiteX12" fmla="*/ 12265494 w 12265494"/>
              <a:gd name="connsiteY12" fmla="*/ 6865141 h 6865141"/>
              <a:gd name="connsiteX13" fmla="*/ 9762032 w 12265494"/>
              <a:gd name="connsiteY13" fmla="*/ 6865129 h 6865141"/>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11083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320910"/>
              <a:gd name="connsiteY0" fmla="*/ 6886975 h 6886987"/>
              <a:gd name="connsiteX1" fmla="*/ 9760706 w 12320910"/>
              <a:gd name="connsiteY1" fmla="*/ 912631 h 6886987"/>
              <a:gd name="connsiteX2" fmla="*/ 9506598 w 12320910"/>
              <a:gd name="connsiteY2" fmla="*/ 459369 h 6886987"/>
              <a:gd name="connsiteX3" fmla="*/ 9059679 w 12320910"/>
              <a:gd name="connsiteY3" fmla="*/ 296578 h 6886987"/>
              <a:gd name="connsiteX4" fmla="*/ 8687249 w 12320910"/>
              <a:gd name="connsiteY4" fmla="*/ 276513 h 6886987"/>
              <a:gd name="connsiteX5" fmla="*/ 6368498 w 12320910"/>
              <a:gd name="connsiteY5" fmla="*/ 270403 h 6886987"/>
              <a:gd name="connsiteX6" fmla="*/ 4682038 w 12320910"/>
              <a:gd name="connsiteY6" fmla="*/ 269109 h 6886987"/>
              <a:gd name="connsiteX7" fmla="*/ 1376157 w 12320910"/>
              <a:gd name="connsiteY7" fmla="*/ 268141 h 6886987"/>
              <a:gd name="connsiteX8" fmla="*/ 34699 w 12320910"/>
              <a:gd name="connsiteY8" fmla="*/ 266468 h 6886987"/>
              <a:gd name="connsiteX9" fmla="*/ 0 w 12320910"/>
              <a:gd name="connsiteY9" fmla="*/ 263652 h 6886987"/>
              <a:gd name="connsiteX10" fmla="*/ 0 w 12320910"/>
              <a:gd name="connsiteY10" fmla="*/ 0 h 6886987"/>
              <a:gd name="connsiteX11" fmla="*/ 12320910 w 12320910"/>
              <a:gd name="connsiteY11" fmla="*/ 0 h 6886987"/>
              <a:gd name="connsiteX12" fmla="*/ 12265494 w 12320910"/>
              <a:gd name="connsiteY12" fmla="*/ 6886987 h 6886987"/>
              <a:gd name="connsiteX13" fmla="*/ 9762032 w 12320910"/>
              <a:gd name="connsiteY13" fmla="*/ 6886975 h 6886987"/>
              <a:gd name="connsiteX0" fmla="*/ 9762032 w 12365244"/>
              <a:gd name="connsiteY0" fmla="*/ 6886975 h 6908833"/>
              <a:gd name="connsiteX1" fmla="*/ 9760706 w 12365244"/>
              <a:gd name="connsiteY1" fmla="*/ 912631 h 6908833"/>
              <a:gd name="connsiteX2" fmla="*/ 9506598 w 12365244"/>
              <a:gd name="connsiteY2" fmla="*/ 459369 h 6908833"/>
              <a:gd name="connsiteX3" fmla="*/ 9059679 w 12365244"/>
              <a:gd name="connsiteY3" fmla="*/ 296578 h 6908833"/>
              <a:gd name="connsiteX4" fmla="*/ 8687249 w 12365244"/>
              <a:gd name="connsiteY4" fmla="*/ 276513 h 6908833"/>
              <a:gd name="connsiteX5" fmla="*/ 6368498 w 12365244"/>
              <a:gd name="connsiteY5" fmla="*/ 270403 h 6908833"/>
              <a:gd name="connsiteX6" fmla="*/ 4682038 w 12365244"/>
              <a:gd name="connsiteY6" fmla="*/ 269109 h 6908833"/>
              <a:gd name="connsiteX7" fmla="*/ 1376157 w 12365244"/>
              <a:gd name="connsiteY7" fmla="*/ 268141 h 6908833"/>
              <a:gd name="connsiteX8" fmla="*/ 34699 w 12365244"/>
              <a:gd name="connsiteY8" fmla="*/ 266468 h 6908833"/>
              <a:gd name="connsiteX9" fmla="*/ 0 w 12365244"/>
              <a:gd name="connsiteY9" fmla="*/ 263652 h 6908833"/>
              <a:gd name="connsiteX10" fmla="*/ 0 w 12365244"/>
              <a:gd name="connsiteY10" fmla="*/ 0 h 6908833"/>
              <a:gd name="connsiteX11" fmla="*/ 12320910 w 12365244"/>
              <a:gd name="connsiteY11" fmla="*/ 0 h 6908833"/>
              <a:gd name="connsiteX12" fmla="*/ 12365244 w 12365244"/>
              <a:gd name="connsiteY12" fmla="*/ 6908833 h 6908833"/>
              <a:gd name="connsiteX13" fmla="*/ 9762032 w 12365244"/>
              <a:gd name="connsiteY13" fmla="*/ 6886975 h 690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5244" h="6908833">
                <a:moveTo>
                  <a:pt x="9762032" y="6886975"/>
                </a:moveTo>
                <a:cubicBezTo>
                  <a:pt x="9762071" y="4895523"/>
                  <a:pt x="9763003" y="2904083"/>
                  <a:pt x="9760706" y="912631"/>
                </a:cubicBezTo>
                <a:cubicBezTo>
                  <a:pt x="9760489" y="720874"/>
                  <a:pt x="9661966" y="571358"/>
                  <a:pt x="9506598" y="459369"/>
                </a:cubicBezTo>
                <a:cubicBezTo>
                  <a:pt x="9373695" y="363573"/>
                  <a:pt x="9220776" y="314958"/>
                  <a:pt x="9059679" y="296578"/>
                </a:cubicBezTo>
                <a:cubicBezTo>
                  <a:pt x="8936369" y="282497"/>
                  <a:pt x="8811478" y="277079"/>
                  <a:pt x="8687249" y="276513"/>
                </a:cubicBezTo>
                <a:lnTo>
                  <a:pt x="6368498" y="270403"/>
                </a:lnTo>
                <a:lnTo>
                  <a:pt x="4682038" y="269109"/>
                </a:lnTo>
                <a:lnTo>
                  <a:pt x="1376157" y="268141"/>
                </a:lnTo>
                <a:lnTo>
                  <a:pt x="34699" y="266468"/>
                </a:lnTo>
                <a:cubicBezTo>
                  <a:pt x="23129" y="266456"/>
                  <a:pt x="11571" y="264633"/>
                  <a:pt x="0" y="263652"/>
                </a:cubicBezTo>
                <a:lnTo>
                  <a:pt x="0" y="0"/>
                </a:lnTo>
                <a:lnTo>
                  <a:pt x="12320910" y="0"/>
                </a:lnTo>
                <a:lnTo>
                  <a:pt x="12365244" y="6908833"/>
                </a:lnTo>
                <a:lnTo>
                  <a:pt x="9762032" y="6886975"/>
                </a:lnTo>
                <a:close/>
              </a:path>
            </a:pathLst>
          </a:custGeom>
          <a:gradFill>
            <a:gsLst>
              <a:gs pos="79000">
                <a:schemeClr val="bg2">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p>
        </p:txBody>
      </p:sp>
      <p:sp>
        <p:nvSpPr>
          <p:cNvPr id="5" name="Title 4"/>
          <p:cNvSpPr>
            <a:spLocks noGrp="1"/>
          </p:cNvSpPr>
          <p:nvPr>
            <p:ph type="title"/>
          </p:nvPr>
        </p:nvSpPr>
        <p:spPr/>
        <p:txBody>
          <a:bodyPr/>
          <a:lstStyle/>
          <a:p>
            <a:r>
              <a:rPr lang="el-GR" sz="3200" dirty="0" smtClean="0">
                <a:solidFill>
                  <a:schemeClr val="accent2">
                    <a:lumMod val="75000"/>
                  </a:schemeClr>
                </a:solidFill>
              </a:rPr>
              <a:t>Συνεργάστηκαν οι εκπαιδευτικοί:</a:t>
            </a:r>
            <a:endParaRPr lang="en-US" sz="2400" dirty="0">
              <a:solidFill>
                <a:schemeClr val="accent2">
                  <a:lumMod val="75000"/>
                </a:schemeClr>
              </a:solidFill>
            </a:endParaRPr>
          </a:p>
        </p:txBody>
      </p:sp>
      <p:pic>
        <p:nvPicPr>
          <p:cNvPr id="29" name="Picture 28">
            <a:extLst>
              <a:ext uri="{FF2B5EF4-FFF2-40B4-BE49-F238E27FC236}">
                <a16:creationId xmlns:a16="http://schemas.microsoft.com/office/drawing/2014/main" xmlns="" id="{20418B12-E76F-F146-0793-142109429DBD}"/>
              </a:ext>
            </a:extLst>
          </p:cNvPr>
          <p:cNvPicPr>
            <a:picLocks noChangeAspect="1"/>
          </p:cNvPicPr>
          <p:nvPr/>
        </p:nvPicPr>
        <p:blipFill>
          <a:blip r:embed="rId3" cstate="print"/>
          <a:stretch>
            <a:fillRect/>
          </a:stretch>
        </p:blipFill>
        <p:spPr>
          <a:xfrm rot="5400000" flipH="1">
            <a:off x="-1317426" y="936426"/>
            <a:ext cx="6969120" cy="5401068"/>
          </a:xfrm>
          <a:prstGeom prst="rect">
            <a:avLst/>
          </a:prstGeom>
        </p:spPr>
      </p:pic>
      <p:sp>
        <p:nvSpPr>
          <p:cNvPr id="11" name="10 - TextBox"/>
          <p:cNvSpPr txBox="1"/>
          <p:nvPr/>
        </p:nvSpPr>
        <p:spPr>
          <a:xfrm>
            <a:off x="5486400" y="1752600"/>
            <a:ext cx="914400" cy="1295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rPr>
              <a:t> </a:t>
            </a:r>
          </a:p>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12" name="11 - TextBox"/>
          <p:cNvSpPr txBox="1"/>
          <p:nvPr/>
        </p:nvSpPr>
        <p:spPr>
          <a:xfrm>
            <a:off x="4800600" y="3352800"/>
            <a:ext cx="4038600" cy="1981200"/>
          </a:xfrm>
          <a:prstGeom prst="rect">
            <a:avLst/>
          </a:prstGeom>
        </p:spPr>
        <p:txBody>
          <a:bodyPr vert="horz" wrap="none" lIns="91440" tIns="45720" rIns="91440" bIns="45720" rtlCol="0" anchor="ctr">
            <a:normAutofit fontScale="2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5600" b="1" i="0" u="none" strike="noStrike" kern="1200" cap="none" spc="0" normalizeH="0" baseline="0" noProof="0" dirty="0" err="1" smtClean="0">
                <a:ln>
                  <a:noFill/>
                </a:ln>
                <a:solidFill>
                  <a:srgbClr val="2020E8"/>
                </a:solidFill>
                <a:effectLst/>
                <a:uLnTx/>
                <a:uFillTx/>
                <a:latin typeface="Cavolini" charset="0"/>
                <a:ea typeface="+mj-ea"/>
                <a:cs typeface="Cavolini" charset="0"/>
              </a:rPr>
              <a:t>Κοκκίνη</a:t>
            </a:r>
            <a:r>
              <a:rPr kumimoji="0" lang="el-GR" sz="5600" b="1" i="0" u="none" strike="noStrike" kern="1200" cap="none" spc="0" normalizeH="0" baseline="0" noProof="0" dirty="0" smtClean="0">
                <a:ln>
                  <a:noFill/>
                </a:ln>
                <a:solidFill>
                  <a:srgbClr val="2020E8"/>
                </a:solidFill>
                <a:effectLst/>
                <a:uLnTx/>
                <a:uFillTx/>
                <a:latin typeface="Cavolini" charset="0"/>
                <a:ea typeface="+mj-ea"/>
                <a:cs typeface="Cavolini" charset="0"/>
              </a:rPr>
              <a:t> Αναστασία, </a:t>
            </a:r>
            <a:r>
              <a:rPr kumimoji="0" lang="el-GR" sz="5600" b="1" i="0" u="none" strike="noStrike" kern="1200" cap="none" spc="0" normalizeH="0" noProof="0" dirty="0" smtClean="0">
                <a:ln>
                  <a:noFill/>
                </a:ln>
                <a:solidFill>
                  <a:srgbClr val="2020E8"/>
                </a:solidFill>
                <a:effectLst/>
                <a:uLnTx/>
                <a:uFillTx/>
                <a:latin typeface="Cavolini" charset="0"/>
                <a:ea typeface="+mj-ea"/>
                <a:cs typeface="Cavolini" charset="0"/>
              </a:rPr>
              <a:t> Γαλλικών</a:t>
            </a:r>
          </a:p>
          <a:p>
            <a:pPr marL="0" marR="0" indent="0" algn="l" defTabSz="914400" rtl="0" eaLnBrk="1" fontAlgn="auto" latinLnBrk="0" hangingPunct="1">
              <a:lnSpc>
                <a:spcPct val="100000"/>
              </a:lnSpc>
              <a:spcBef>
                <a:spcPct val="0"/>
              </a:spcBef>
              <a:spcAft>
                <a:spcPts val="0"/>
              </a:spcAft>
              <a:buClrTx/>
              <a:buSzTx/>
              <a:buFontTx/>
              <a:buNone/>
              <a:tabLst/>
            </a:pPr>
            <a:endParaRPr kumimoji="0" lang="el-GR" sz="5600" b="1" i="0" u="none" strike="noStrike" kern="1200" cap="none" spc="0" normalizeH="0" noProof="0" dirty="0" smtClean="0">
              <a:ln>
                <a:noFill/>
              </a:ln>
              <a:solidFill>
                <a:srgbClr val="2020E8"/>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l-GR" sz="5600" b="1" i="0" u="none" strike="noStrike" kern="1200" cap="none" spc="0" normalizeH="0" noProof="0" dirty="0" smtClean="0">
              <a:ln>
                <a:noFill/>
              </a:ln>
              <a:solidFill>
                <a:srgbClr val="2020E8"/>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r>
              <a:rPr lang="el-GR" sz="5600" b="1" dirty="0" smtClean="0">
                <a:solidFill>
                  <a:srgbClr val="2020E8"/>
                </a:solidFill>
                <a:latin typeface="Cavolini" charset="0"/>
                <a:ea typeface="+mj-ea"/>
                <a:cs typeface="Cavolini" charset="0"/>
              </a:rPr>
              <a:t>Άννα Ράπτη, Φυσικός</a:t>
            </a:r>
          </a:p>
          <a:p>
            <a:pPr marL="0" marR="0" indent="0" algn="l" defTabSz="914400" rtl="0" eaLnBrk="1" fontAlgn="auto" latinLnBrk="0" hangingPunct="1">
              <a:lnSpc>
                <a:spcPct val="100000"/>
              </a:lnSpc>
              <a:spcBef>
                <a:spcPct val="0"/>
              </a:spcBef>
              <a:spcAft>
                <a:spcPts val="0"/>
              </a:spcAft>
              <a:buClrTx/>
              <a:buSzTx/>
              <a:buFontTx/>
              <a:buNone/>
              <a:tabLst/>
            </a:pPr>
            <a:endParaRPr kumimoji="0" lang="el-GR" sz="5600" b="1" i="0" u="none" strike="noStrike" kern="1200" cap="none" spc="0" normalizeH="0" noProof="0" dirty="0" smtClean="0">
              <a:ln>
                <a:noFill/>
              </a:ln>
              <a:solidFill>
                <a:srgbClr val="2020E8"/>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l-GR" sz="5600" b="1" i="0" u="none" strike="noStrike" kern="1200" cap="none" spc="0" normalizeH="0" noProof="0" dirty="0" smtClean="0">
              <a:ln>
                <a:noFill/>
              </a:ln>
              <a:solidFill>
                <a:srgbClr val="2020E8"/>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r>
              <a:rPr kumimoji="0" lang="el-GR" sz="5600" b="1" i="0" u="none" strike="noStrike" kern="1200" cap="none" spc="0" normalizeH="0" noProof="0" dirty="0" err="1" smtClean="0">
                <a:ln>
                  <a:noFill/>
                </a:ln>
                <a:solidFill>
                  <a:srgbClr val="2020E8"/>
                </a:solidFill>
                <a:effectLst/>
                <a:uLnTx/>
                <a:uFillTx/>
                <a:latin typeface="Cavolini" charset="0"/>
                <a:ea typeface="+mj-ea"/>
                <a:cs typeface="Cavolini" charset="0"/>
              </a:rPr>
              <a:t>Μπάκουλη</a:t>
            </a:r>
            <a:r>
              <a:rPr kumimoji="0" lang="el-GR" sz="5600" b="1" i="0" u="none" strike="noStrike" kern="1200" cap="none" spc="0" normalizeH="0" noProof="0" dirty="0" smtClean="0">
                <a:ln>
                  <a:noFill/>
                </a:ln>
                <a:solidFill>
                  <a:srgbClr val="2020E8"/>
                </a:solidFill>
                <a:effectLst/>
                <a:uLnTx/>
                <a:uFillTx/>
                <a:latin typeface="Cavolini" charset="0"/>
                <a:ea typeface="+mj-ea"/>
                <a:cs typeface="Cavolini" charset="0"/>
              </a:rPr>
              <a:t> Βασιλική, Νομικός</a:t>
            </a:r>
          </a:p>
          <a:p>
            <a:pPr marL="0" marR="0" indent="0" algn="l" defTabSz="914400" rtl="0" eaLnBrk="1" fontAlgn="auto" latinLnBrk="0" hangingPunct="1">
              <a:lnSpc>
                <a:spcPct val="100000"/>
              </a:lnSpc>
              <a:spcBef>
                <a:spcPct val="0"/>
              </a:spcBef>
              <a:spcAft>
                <a:spcPts val="0"/>
              </a:spcAft>
              <a:buClrTx/>
              <a:buSzTx/>
              <a:buFontTx/>
              <a:buNone/>
              <a:tabLst/>
            </a:pPr>
            <a:endParaRPr lang="el-GR" sz="5600" b="1" dirty="0" smtClean="0">
              <a:solidFill>
                <a:srgbClr val="2020E8"/>
              </a:solidFill>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l-GR" sz="5600" b="1" i="0" u="none" strike="noStrike" kern="1200" cap="none" spc="0" normalizeH="0" noProof="0" dirty="0" smtClean="0">
              <a:ln>
                <a:noFill/>
              </a:ln>
              <a:solidFill>
                <a:srgbClr val="2020E8"/>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r>
              <a:rPr lang="el-GR" sz="5600" b="1" dirty="0" err="1" smtClean="0">
                <a:solidFill>
                  <a:srgbClr val="2020E8"/>
                </a:solidFill>
                <a:latin typeface="Cavolini" charset="0"/>
                <a:ea typeface="+mj-ea"/>
                <a:cs typeface="Cavolini" charset="0"/>
              </a:rPr>
              <a:t>Παπαχατζοπούλου</a:t>
            </a:r>
            <a:r>
              <a:rPr lang="el-GR" sz="5600" b="1" dirty="0" smtClean="0">
                <a:solidFill>
                  <a:srgbClr val="2020E8"/>
                </a:solidFill>
                <a:latin typeface="Cavolini" charset="0"/>
                <a:ea typeface="+mj-ea"/>
                <a:cs typeface="Cavolini" charset="0"/>
              </a:rPr>
              <a:t> Κωνσταντίνα ,Φιλόλογος</a:t>
            </a:r>
          </a:p>
          <a:p>
            <a:pPr marL="0" marR="0" indent="0" algn="l" defTabSz="914400" rtl="0" eaLnBrk="1" fontAlgn="auto" latinLnBrk="0" hangingPunct="1">
              <a:lnSpc>
                <a:spcPct val="100000"/>
              </a:lnSpc>
              <a:spcBef>
                <a:spcPct val="0"/>
              </a:spcBef>
              <a:spcAft>
                <a:spcPts val="0"/>
              </a:spcAft>
              <a:buClrTx/>
              <a:buSzTx/>
              <a:buFontTx/>
              <a:buNone/>
              <a:tabLst/>
            </a:pPr>
            <a:endParaRPr lang="el-GR" sz="5600" b="1" dirty="0" smtClean="0">
              <a:solidFill>
                <a:srgbClr val="2020E8"/>
              </a:solidFill>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lang="el-GR" sz="5600" b="1" dirty="0" smtClean="0">
              <a:solidFill>
                <a:srgbClr val="2020E8"/>
              </a:solidFill>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r>
              <a:rPr kumimoji="0" lang="el-GR" sz="5600" b="1" i="0" u="none" strike="noStrike" kern="1200" cap="none" spc="0" normalizeH="0" noProof="0" dirty="0" smtClean="0">
                <a:ln>
                  <a:noFill/>
                </a:ln>
                <a:solidFill>
                  <a:srgbClr val="2020E8"/>
                </a:solidFill>
                <a:effectLst/>
                <a:uLnTx/>
                <a:uFillTx/>
                <a:latin typeface="Cavolini" charset="0"/>
                <a:ea typeface="+mj-ea"/>
                <a:cs typeface="Cavolini" charset="0"/>
              </a:rPr>
              <a:t>Μαγκλάρα Βασιλική, Φιλόλογος</a:t>
            </a:r>
          </a:p>
          <a:p>
            <a:pPr marL="0" marR="0" indent="0" algn="l" defTabSz="914400" rtl="0" eaLnBrk="1" fontAlgn="auto" latinLnBrk="0" hangingPunct="1">
              <a:lnSpc>
                <a:spcPct val="100000"/>
              </a:lnSpc>
              <a:spcBef>
                <a:spcPct val="0"/>
              </a:spcBef>
              <a:spcAft>
                <a:spcPts val="0"/>
              </a:spcAft>
              <a:buClrTx/>
              <a:buSzTx/>
              <a:buFontTx/>
              <a:buNone/>
              <a:tabLst/>
            </a:pPr>
            <a:endParaRPr lang="el-GR" sz="5600" b="1" dirty="0" smtClean="0">
              <a:solidFill>
                <a:srgbClr val="2020E8"/>
              </a:solidFill>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l-GR" sz="5600" b="1" i="0" u="none" strike="noStrike" kern="1200" cap="none" spc="0" normalizeH="0" noProof="0" dirty="0" smtClean="0">
              <a:ln>
                <a:noFill/>
              </a:ln>
              <a:solidFill>
                <a:srgbClr val="2020E8"/>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r>
              <a:rPr lang="el-GR" sz="5600" b="1" dirty="0" err="1" smtClean="0">
                <a:solidFill>
                  <a:srgbClr val="2020E8"/>
                </a:solidFill>
                <a:latin typeface="Cavolini" charset="0"/>
                <a:ea typeface="+mj-ea"/>
                <a:cs typeface="Cavolini" charset="0"/>
              </a:rPr>
              <a:t>Σπάρταλη</a:t>
            </a:r>
            <a:r>
              <a:rPr lang="el-GR" sz="5600" b="1" dirty="0" smtClean="0">
                <a:solidFill>
                  <a:srgbClr val="2020E8"/>
                </a:solidFill>
                <a:latin typeface="Cavolini" charset="0"/>
                <a:ea typeface="+mj-ea"/>
                <a:cs typeface="Cavolini" charset="0"/>
              </a:rPr>
              <a:t> Άννα, Εικαστικός</a:t>
            </a:r>
          </a:p>
          <a:p>
            <a:pPr marL="0" marR="0" indent="0" algn="l" defTabSz="914400" rtl="0" eaLnBrk="1" fontAlgn="auto" latinLnBrk="0" hangingPunct="1">
              <a:lnSpc>
                <a:spcPct val="100000"/>
              </a:lnSpc>
              <a:spcBef>
                <a:spcPct val="0"/>
              </a:spcBef>
              <a:spcAft>
                <a:spcPts val="0"/>
              </a:spcAft>
              <a:buClrTx/>
              <a:buSzTx/>
              <a:buFontTx/>
              <a:buNone/>
              <a:tabLst/>
            </a:pPr>
            <a:endParaRPr lang="el-GR" sz="5600" b="1" dirty="0" smtClean="0">
              <a:solidFill>
                <a:srgbClr val="2020E8"/>
              </a:solidFill>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lang="el-GR" sz="5600" b="1" dirty="0" smtClean="0">
              <a:solidFill>
                <a:srgbClr val="2020E8"/>
              </a:solidFill>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r>
              <a:rPr kumimoji="0" lang="el-GR" sz="5600" b="1" i="0" u="none" strike="noStrike" kern="1200" cap="none" spc="0" normalizeH="0" noProof="0" dirty="0" smtClean="0">
                <a:ln>
                  <a:noFill/>
                </a:ln>
                <a:solidFill>
                  <a:srgbClr val="2020E8"/>
                </a:solidFill>
                <a:effectLst/>
                <a:uLnTx/>
                <a:uFillTx/>
                <a:latin typeface="Cavolini" charset="0"/>
                <a:ea typeface="+mj-ea"/>
                <a:cs typeface="Cavolini" charset="0"/>
              </a:rPr>
              <a:t>Βαφειάδης Στυλιανός, Θεολόγος</a:t>
            </a:r>
          </a:p>
          <a:p>
            <a:pPr marL="0" marR="0" indent="0" algn="l" defTabSz="914400" rtl="0" eaLnBrk="1" fontAlgn="auto" latinLnBrk="0" hangingPunct="1">
              <a:lnSpc>
                <a:spcPct val="100000"/>
              </a:lnSpc>
              <a:spcBef>
                <a:spcPct val="0"/>
              </a:spcBef>
              <a:spcAft>
                <a:spcPts val="0"/>
              </a:spcAft>
              <a:buClrTx/>
              <a:buSzTx/>
              <a:buFontTx/>
              <a:buNone/>
              <a:tabLst/>
            </a:pPr>
            <a:endParaRPr lang="el-GR" sz="5600" b="1" dirty="0" smtClean="0">
              <a:solidFill>
                <a:srgbClr val="2020E8"/>
              </a:solidFill>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l-GR" sz="5600" b="1" i="0" u="none" strike="noStrike" kern="1200" cap="none" spc="0" normalizeH="0" noProof="0" dirty="0" smtClean="0">
              <a:ln>
                <a:noFill/>
              </a:ln>
              <a:solidFill>
                <a:srgbClr val="2020E8"/>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r>
              <a:rPr lang="el-GR" sz="5600" b="1" baseline="0" dirty="0" smtClean="0">
                <a:solidFill>
                  <a:srgbClr val="2020E8"/>
                </a:solidFill>
                <a:latin typeface="Cavolini" charset="0"/>
                <a:ea typeface="+mj-ea"/>
                <a:cs typeface="Cavolini" charset="0"/>
              </a:rPr>
              <a:t>Βαρσάμη Αθανασία,  Μουσικός</a:t>
            </a:r>
          </a:p>
          <a:p>
            <a:pPr marL="0" marR="0" indent="0" algn="l" defTabSz="914400" rtl="0" eaLnBrk="1" fontAlgn="auto" latinLnBrk="0" hangingPunct="1">
              <a:lnSpc>
                <a:spcPct val="100000"/>
              </a:lnSpc>
              <a:spcBef>
                <a:spcPct val="0"/>
              </a:spcBef>
              <a:spcAft>
                <a:spcPts val="0"/>
              </a:spcAft>
              <a:buClrTx/>
              <a:buSzTx/>
              <a:buFontTx/>
              <a:buNone/>
              <a:tabLst/>
            </a:pPr>
            <a:endParaRPr lang="el-GR" sz="5600" b="1" dirty="0" smtClean="0">
              <a:solidFill>
                <a:srgbClr val="2020E8"/>
              </a:solidFill>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lang="el-GR" sz="5600" b="1" baseline="0" dirty="0" smtClean="0">
              <a:solidFill>
                <a:srgbClr val="2020E8"/>
              </a:solidFill>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r>
              <a:rPr lang="el-GR" sz="5600" b="1" dirty="0" err="1" smtClean="0">
                <a:solidFill>
                  <a:srgbClr val="2020E8"/>
                </a:solidFill>
                <a:latin typeface="Cavolini" charset="0"/>
                <a:ea typeface="+mj-ea"/>
                <a:cs typeface="Cavolini" charset="0"/>
              </a:rPr>
              <a:t>Μάγκου</a:t>
            </a:r>
            <a:r>
              <a:rPr lang="el-GR" sz="5600" b="1" dirty="0" smtClean="0">
                <a:solidFill>
                  <a:srgbClr val="2020E8"/>
                </a:solidFill>
                <a:latin typeface="Cavolini" charset="0"/>
                <a:ea typeface="+mj-ea"/>
                <a:cs typeface="Cavolini" charset="0"/>
              </a:rPr>
              <a:t> Μαρία, Οικονομίας</a:t>
            </a:r>
            <a:endParaRPr lang="el-GR" sz="5600" b="1" baseline="0" dirty="0" smtClean="0">
              <a:solidFill>
                <a:srgbClr val="2020E8"/>
              </a:solidFill>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lang="el-GR" sz="5600" b="1" baseline="0" dirty="0" smtClean="0">
              <a:solidFill>
                <a:srgbClr val="2020E8"/>
              </a:solidFill>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l-GR" sz="1600" b="1" i="0" u="none" strike="noStrike" kern="1200" cap="none" spc="0" normalizeH="0" baseline="0" noProof="0" dirty="0" smtClean="0">
              <a:ln>
                <a:noFill/>
              </a:ln>
              <a:solidFill>
                <a:srgbClr val="2020E8"/>
              </a:solidFill>
              <a:effectLst/>
              <a:uLnTx/>
              <a:uFillTx/>
              <a:latin typeface="Cavolini" charset="0"/>
              <a:ea typeface="+mj-ea"/>
              <a:cs typeface="Cavolini" charset="0"/>
            </a:endParaRPr>
          </a:p>
        </p:txBody>
      </p:sp>
      <p:sp>
        <p:nvSpPr>
          <p:cNvPr id="13" name="12 - TextBox"/>
          <p:cNvSpPr txBox="1"/>
          <p:nvPr/>
        </p:nvSpPr>
        <p:spPr>
          <a:xfrm>
            <a:off x="4343400" y="20574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1600" b="1" i="0" u="none" strike="noStrike" kern="1200" cap="none" spc="0" normalizeH="0" baseline="0" noProof="0" dirty="0" smtClean="0">
              <a:ln>
                <a:noFill/>
              </a:ln>
              <a:solidFill>
                <a:schemeClr val="accent3">
                  <a:lumMod val="75000"/>
                </a:schemeClr>
              </a:solidFill>
              <a:effectLst/>
              <a:uLnTx/>
              <a:uFillTx/>
              <a:latin typeface="Cavolini" charset="0"/>
              <a:ea typeface="+mj-ea"/>
              <a:cs typeface="Cavolini" charset="0"/>
            </a:endParaRPr>
          </a:p>
        </p:txBody>
      </p:sp>
      <p:sp>
        <p:nvSpPr>
          <p:cNvPr id="14" name="13 - TextBox"/>
          <p:cNvSpPr txBox="1"/>
          <p:nvPr/>
        </p:nvSpPr>
        <p:spPr>
          <a:xfrm>
            <a:off x="3886200" y="2514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1800" b="1" i="0" u="none" strike="noStrike" kern="1200" cap="none" spc="0" normalizeH="0" baseline="0" noProof="0" dirty="0" smtClean="0">
              <a:ln>
                <a:noFill/>
              </a:ln>
              <a:solidFill>
                <a:srgbClr val="C00000"/>
              </a:solidFill>
              <a:effectLst/>
              <a:uLnTx/>
              <a:uFillTx/>
              <a:latin typeface="Cavolini" charset="0"/>
              <a:ea typeface="+mj-ea"/>
              <a:cs typeface="Cavolini" charset="0"/>
            </a:endParaRPr>
          </a:p>
        </p:txBody>
      </p:sp>
      <p:sp>
        <p:nvSpPr>
          <p:cNvPr id="15" name="14 - TextBox"/>
          <p:cNvSpPr txBox="1"/>
          <p:nvPr/>
        </p:nvSpPr>
        <p:spPr>
          <a:xfrm>
            <a:off x="3429000" y="32004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1600" b="1" i="0" u="none" strike="noStrike" kern="1200" cap="none" spc="0" normalizeH="0" baseline="0" noProof="0" dirty="0" smtClean="0">
              <a:ln>
                <a:noFill/>
              </a:ln>
              <a:solidFill>
                <a:srgbClr val="0070C0"/>
              </a:solidFill>
              <a:effectLst/>
              <a:uLnTx/>
              <a:uFillTx/>
              <a:latin typeface="Cavolini" charset="0"/>
              <a:ea typeface="+mj-ea"/>
              <a:cs typeface="Cavolini" charset="0"/>
            </a:endParaRPr>
          </a:p>
        </p:txBody>
      </p:sp>
      <p:sp>
        <p:nvSpPr>
          <p:cNvPr id="16" name="15 - TextBox"/>
          <p:cNvSpPr txBox="1"/>
          <p:nvPr/>
        </p:nvSpPr>
        <p:spPr>
          <a:xfrm>
            <a:off x="4648200" y="2895600"/>
            <a:ext cx="914400" cy="914400"/>
          </a:xfrm>
          <a:prstGeom prst="rect">
            <a:avLst/>
          </a:prstGeom>
        </p:spPr>
        <p:txBody>
          <a:bodyPr vert="horz" wrap="non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endParaRPr lang="el-GR" sz="1400" b="1" dirty="0" smtClean="0">
              <a:solidFill>
                <a:srgbClr val="C00000"/>
              </a:solidFill>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l-GR" sz="1400" b="1" i="0" u="none" strike="noStrike" kern="1200" cap="none" spc="0" normalizeH="0" noProof="0" dirty="0" smtClean="0">
              <a:ln>
                <a:noFill/>
              </a:ln>
              <a:solidFill>
                <a:srgbClr val="C00000"/>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l-GR" sz="1400" b="1" i="0" u="none" strike="noStrike" kern="1200" cap="none" spc="0" normalizeH="0" baseline="0" noProof="0" dirty="0" smtClean="0">
              <a:ln>
                <a:noFill/>
              </a:ln>
              <a:solidFill>
                <a:srgbClr val="C00000"/>
              </a:solidFill>
              <a:effectLst/>
              <a:uLnTx/>
              <a:uFillTx/>
              <a:latin typeface="Cavolini" charset="0"/>
              <a:ea typeface="+mj-ea"/>
              <a:cs typeface="Cavolini" charset="0"/>
            </a:endParaRPr>
          </a:p>
        </p:txBody>
      </p:sp>
      <p:sp>
        <p:nvSpPr>
          <p:cNvPr id="18" name="17 - TextBox"/>
          <p:cNvSpPr txBox="1"/>
          <p:nvPr/>
        </p:nvSpPr>
        <p:spPr>
          <a:xfrm>
            <a:off x="5105400" y="8382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1400" b="1" i="0" u="none" strike="noStrike" kern="1200" cap="none" spc="0" normalizeH="0" baseline="0" noProof="0" dirty="0" smtClean="0">
              <a:ln>
                <a:noFill/>
              </a:ln>
              <a:effectLst/>
              <a:uLnTx/>
              <a:uFillTx/>
              <a:latin typeface="Cavolini" charset="0"/>
              <a:ea typeface="+mj-ea"/>
              <a:cs typeface="Cavolini" charset="0"/>
            </a:endParaRPr>
          </a:p>
        </p:txBody>
      </p:sp>
      <p:sp>
        <p:nvSpPr>
          <p:cNvPr id="19" name="18 - TextBox"/>
          <p:cNvSpPr txBox="1"/>
          <p:nvPr/>
        </p:nvSpPr>
        <p:spPr>
          <a:xfrm>
            <a:off x="4419600" y="38862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20" name="19 - TextBox"/>
          <p:cNvSpPr txBox="1"/>
          <p:nvPr/>
        </p:nvSpPr>
        <p:spPr>
          <a:xfrm>
            <a:off x="4953000" y="37338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21" name="20 - TextBox"/>
          <p:cNvSpPr txBox="1"/>
          <p:nvPr/>
        </p:nvSpPr>
        <p:spPr>
          <a:xfrm>
            <a:off x="6400800" y="7620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1600" b="1" i="0" u="none" strike="noStrike" kern="1200" cap="none" spc="0" normalizeH="0" baseline="0" noProof="0" dirty="0" smtClean="0">
              <a:ln>
                <a:noFill/>
              </a:ln>
              <a:solidFill>
                <a:schemeClr val="tx1"/>
              </a:solidFill>
              <a:effectLst/>
              <a:uLnTx/>
              <a:uFillTx/>
              <a:latin typeface="Cavolini" charset="0"/>
              <a:ea typeface="+mj-ea"/>
              <a:cs typeface="Cavolini" charset="0"/>
            </a:endParaRPr>
          </a:p>
        </p:txBody>
      </p:sp>
      <p:sp>
        <p:nvSpPr>
          <p:cNvPr id="22" name="21 - TextBox"/>
          <p:cNvSpPr txBox="1"/>
          <p:nvPr/>
        </p:nvSpPr>
        <p:spPr>
          <a:xfrm>
            <a:off x="4648200" y="4800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23" name="22 - TextBox"/>
          <p:cNvSpPr txBox="1"/>
          <p:nvPr/>
        </p:nvSpPr>
        <p:spPr>
          <a:xfrm>
            <a:off x="3886200" y="47244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1600" b="1" i="0" u="none" strike="noStrike" kern="1200" cap="none" spc="0" normalizeH="0" baseline="0" noProof="0" dirty="0" smtClean="0">
              <a:ln>
                <a:noFill/>
              </a:ln>
              <a:solidFill>
                <a:srgbClr val="C00000"/>
              </a:solidFill>
              <a:effectLst/>
              <a:uLnTx/>
              <a:uFillTx/>
              <a:latin typeface="Cavolini" charset="0"/>
              <a:ea typeface="+mj-ea"/>
              <a:cs typeface="Cavolini"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xmlns="" id="{16F007B9-6048-8FC1-3717-B6C696D4A1B1}"/>
              </a:ext>
            </a:extLst>
          </p:cNvPr>
          <p:cNvSpPr txBox="1">
            <a:spLocks/>
          </p:cNvSpPr>
          <p:nvPr/>
        </p:nvSpPr>
        <p:spPr>
          <a:xfrm>
            <a:off x="5029200" y="5791200"/>
            <a:ext cx="6858000" cy="338139"/>
          </a:xfrm>
          <a:prstGeom prst="rect">
            <a:avLst/>
          </a:prstGeom>
        </p:spPr>
        <p:txBody>
          <a:bodyPr vert="horz" lIns="91440" tIns="45720" rIns="91440" bIns="45720" rtlCol="0" anchor="b">
            <a:noAutofit/>
          </a:bodyPr>
          <a:lstStyle>
            <a:lvl1pPr algn="l" defTabSz="1219170" rtl="0" eaLnBrk="1" latinLnBrk="0" hangingPunct="1">
              <a:spcBef>
                <a:spcPct val="0"/>
              </a:spcBef>
              <a:buClr>
                <a:schemeClr val="tx1">
                  <a:lumMod val="75000"/>
                  <a:lumOff val="25000"/>
                </a:schemeClr>
              </a:buClr>
              <a:buFont typeface="Arial" pitchFamily="34" charset="0"/>
              <a:buChar char="•"/>
              <a:defRPr sz="2400" b="1" kern="1200" baseline="0">
                <a:solidFill>
                  <a:schemeClr val="tx1">
                    <a:lumMod val="75000"/>
                    <a:lumOff val="25000"/>
                  </a:schemeClr>
                </a:solidFill>
                <a:latin typeface="+mj-lt"/>
                <a:ea typeface="+mj-ea"/>
                <a:cs typeface="Segoe UI" pitchFamily="34" charset="0"/>
              </a:defRPr>
            </a:lvl1pPr>
          </a:lstStyle>
          <a:p>
            <a:pPr>
              <a:buNone/>
            </a:pPr>
            <a:endParaRPr lang="el-GR" dirty="0" smtClean="0">
              <a:solidFill>
                <a:schemeClr val="accent2">
                  <a:lumMod val="75000"/>
                </a:schemeClr>
              </a:solidFill>
              <a:latin typeface="Cavolini" panose="03000502040302020204" pitchFamily="66" charset="0"/>
              <a:cs typeface="Cavolini" panose="03000502040302020204" pitchFamily="66" charset="0"/>
            </a:endParaRPr>
          </a:p>
          <a:p>
            <a:pPr>
              <a:buNone/>
            </a:pPr>
            <a:endParaRPr lang="el-GR" dirty="0" smtClean="0">
              <a:solidFill>
                <a:schemeClr val="accent2">
                  <a:lumMod val="75000"/>
                </a:schemeClr>
              </a:solidFill>
              <a:latin typeface="Cavolini" panose="03000502040302020204" pitchFamily="66" charset="0"/>
              <a:cs typeface="Cavolini" panose="03000502040302020204" pitchFamily="66" charset="0"/>
            </a:endParaRPr>
          </a:p>
          <a:p>
            <a:pPr>
              <a:buNone/>
            </a:pPr>
            <a:endParaRPr lang="el-GR" dirty="0" smtClean="0">
              <a:solidFill>
                <a:schemeClr val="accent2">
                  <a:lumMod val="75000"/>
                </a:schemeClr>
              </a:solidFill>
              <a:latin typeface="Cavolini" panose="03000502040302020204" pitchFamily="66" charset="0"/>
              <a:cs typeface="Cavolini" panose="03000502040302020204" pitchFamily="66" charset="0"/>
            </a:endParaRPr>
          </a:p>
          <a:p>
            <a:pPr>
              <a:buNone/>
            </a:pPr>
            <a:r>
              <a:rPr lang="el-GR" dirty="0" smtClean="0">
                <a:solidFill>
                  <a:schemeClr val="accent2">
                    <a:lumMod val="75000"/>
                  </a:schemeClr>
                </a:solidFill>
                <a:latin typeface="Cavolini" panose="03000502040302020204" pitchFamily="66" charset="0"/>
                <a:cs typeface="Cavolini" panose="03000502040302020204" pitchFamily="66" charset="0"/>
              </a:rPr>
              <a:t>Σας ευχαριστούμε για την προσοχή σας!</a:t>
            </a:r>
            <a:endParaRPr lang="en-US" dirty="0">
              <a:solidFill>
                <a:schemeClr val="accent2">
                  <a:lumMod val="75000"/>
                </a:schemeClr>
              </a:solidFill>
              <a:latin typeface="Cavolini" panose="03000502040302020204" pitchFamily="66" charset="0"/>
              <a:cs typeface="Cavolini" panose="03000502040302020204" pitchFamily="66" charset="0"/>
            </a:endParaRPr>
          </a:p>
        </p:txBody>
      </p:sp>
      <p:sp>
        <p:nvSpPr>
          <p:cNvPr id="2" name="Freeform: Shape 1">
            <a:extLst>
              <a:ext uri="{FF2B5EF4-FFF2-40B4-BE49-F238E27FC236}">
                <a16:creationId xmlns:a16="http://schemas.microsoft.com/office/drawing/2014/main" xmlns="" id="{FA879851-A6E4-B0A2-DD86-5E7ADB255071}"/>
              </a:ext>
            </a:extLst>
          </p:cNvPr>
          <p:cNvSpPr/>
          <p:nvPr/>
        </p:nvSpPr>
        <p:spPr>
          <a:xfrm rot="10800000">
            <a:off x="481465" y="-55085"/>
            <a:ext cx="11851598" cy="6858000"/>
          </a:xfrm>
          <a:custGeom>
            <a:avLst/>
            <a:gdLst>
              <a:gd name="connsiteX0" fmla="*/ 11851598 w 11851598"/>
              <a:gd name="connsiteY0" fmla="*/ 6858000 h 6858000"/>
              <a:gd name="connsiteX1" fmla="*/ 9352536 w 11851598"/>
              <a:gd name="connsiteY1" fmla="*/ 6857988 h 6858000"/>
              <a:gd name="connsiteX2" fmla="*/ 9351213 w 11851598"/>
              <a:gd name="connsiteY2" fmla="*/ 832335 h 6858000"/>
              <a:gd name="connsiteX3" fmla="*/ 9097551 w 11851598"/>
              <a:gd name="connsiteY3" fmla="*/ 375180 h 6858000"/>
              <a:gd name="connsiteX4" fmla="*/ 8651418 w 11851598"/>
              <a:gd name="connsiteY4" fmla="*/ 210991 h 6858000"/>
              <a:gd name="connsiteX5" fmla="*/ 8279642 w 11851598"/>
              <a:gd name="connsiteY5" fmla="*/ 190754 h 6858000"/>
              <a:gd name="connsiteX6" fmla="*/ 5964967 w 11851598"/>
              <a:gd name="connsiteY6" fmla="*/ 184591 h 6858000"/>
              <a:gd name="connsiteX7" fmla="*/ 4281472 w 11851598"/>
              <a:gd name="connsiteY7" fmla="*/ 183286 h 6858000"/>
              <a:gd name="connsiteX8" fmla="*/ 981401 w 11851598"/>
              <a:gd name="connsiteY8" fmla="*/ 182310 h 6858000"/>
              <a:gd name="connsiteX9" fmla="*/ 0 w 11851598"/>
              <a:gd name="connsiteY9" fmla="*/ 181073 h 6858000"/>
              <a:gd name="connsiteX10" fmla="*/ 0 w 11851598"/>
              <a:gd name="connsiteY10" fmla="*/ 0 h 6858000"/>
              <a:gd name="connsiteX11" fmla="*/ 11851598 w 11851598"/>
              <a:gd name="connsiteY11" fmla="*/ 0 h 6858000"/>
              <a:gd name="connsiteX12" fmla="*/ 11851598 w 11851598"/>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851598" h="6858000">
                <a:moveTo>
                  <a:pt x="11851598" y="6858000"/>
                </a:moveTo>
                <a:cubicBezTo>
                  <a:pt x="11018942" y="6857988"/>
                  <a:pt x="10185740" y="6857988"/>
                  <a:pt x="9352536" y="6857988"/>
                </a:cubicBezTo>
                <a:cubicBezTo>
                  <a:pt x="9352575" y="4849432"/>
                  <a:pt x="9353506" y="2840890"/>
                  <a:pt x="9351213" y="832335"/>
                </a:cubicBezTo>
                <a:cubicBezTo>
                  <a:pt x="9350996" y="638931"/>
                  <a:pt x="9252646" y="488131"/>
                  <a:pt x="9097551" y="375180"/>
                </a:cubicBezTo>
                <a:cubicBezTo>
                  <a:pt x="8964882" y="278561"/>
                  <a:pt x="8812232" y="229529"/>
                  <a:pt x="8651418" y="210991"/>
                </a:cubicBezTo>
                <a:cubicBezTo>
                  <a:pt x="8528325" y="196789"/>
                  <a:pt x="8403653" y="191324"/>
                  <a:pt x="8279642" y="190754"/>
                </a:cubicBezTo>
                <a:cubicBezTo>
                  <a:pt x="7508089" y="187292"/>
                  <a:pt x="6736535" y="185949"/>
                  <a:pt x="5964967" y="184591"/>
                </a:cubicBezTo>
                <a:cubicBezTo>
                  <a:pt x="5403802" y="183603"/>
                  <a:pt x="4842637" y="183501"/>
                  <a:pt x="4281472" y="183286"/>
                </a:cubicBezTo>
                <a:cubicBezTo>
                  <a:pt x="3181452" y="182867"/>
                  <a:pt x="2081420" y="182779"/>
                  <a:pt x="981401" y="182310"/>
                </a:cubicBezTo>
                <a:lnTo>
                  <a:pt x="0" y="181073"/>
                </a:lnTo>
                <a:lnTo>
                  <a:pt x="0" y="0"/>
                </a:lnTo>
                <a:lnTo>
                  <a:pt x="11851598" y="0"/>
                </a:lnTo>
                <a:cubicBezTo>
                  <a:pt x="11851598" y="2285988"/>
                  <a:pt x="11851598" y="4571987"/>
                  <a:pt x="11851598" y="6858000"/>
                </a:cubicBezTo>
                <a:close/>
              </a:path>
            </a:pathLst>
          </a:custGeom>
          <a:gradFill>
            <a:gsLst>
              <a:gs pos="0">
                <a:schemeClr val="accent5">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 name="Freeform: Shape 2">
            <a:extLst>
              <a:ext uri="{FF2B5EF4-FFF2-40B4-BE49-F238E27FC236}">
                <a16:creationId xmlns:a16="http://schemas.microsoft.com/office/drawing/2014/main" xmlns="" id="{A1361646-4027-7C6D-2CEE-CAC4B76D18EE}"/>
              </a:ext>
            </a:extLst>
          </p:cNvPr>
          <p:cNvSpPr/>
          <p:nvPr/>
        </p:nvSpPr>
        <p:spPr>
          <a:xfrm rot="10800000">
            <a:off x="391109" y="-44068"/>
            <a:ext cx="11941954" cy="6858000"/>
          </a:xfrm>
          <a:custGeom>
            <a:avLst/>
            <a:gdLst>
              <a:gd name="connsiteX0" fmla="*/ 11941954 w 11941954"/>
              <a:gd name="connsiteY0" fmla="*/ 6858000 h 6858000"/>
              <a:gd name="connsiteX1" fmla="*/ 9442892 w 11941954"/>
              <a:gd name="connsiteY1" fmla="*/ 6857988 h 6858000"/>
              <a:gd name="connsiteX2" fmla="*/ 9441569 w 11941954"/>
              <a:gd name="connsiteY2" fmla="*/ 832335 h 6858000"/>
              <a:gd name="connsiteX3" fmla="*/ 9187907 w 11941954"/>
              <a:gd name="connsiteY3" fmla="*/ 375180 h 6858000"/>
              <a:gd name="connsiteX4" fmla="*/ 8741774 w 11941954"/>
              <a:gd name="connsiteY4" fmla="*/ 210991 h 6858000"/>
              <a:gd name="connsiteX5" fmla="*/ 8369998 w 11941954"/>
              <a:gd name="connsiteY5" fmla="*/ 190754 h 6858000"/>
              <a:gd name="connsiteX6" fmla="*/ 6055323 w 11941954"/>
              <a:gd name="connsiteY6" fmla="*/ 184591 h 6858000"/>
              <a:gd name="connsiteX7" fmla="*/ 4371828 w 11941954"/>
              <a:gd name="connsiteY7" fmla="*/ 183286 h 6858000"/>
              <a:gd name="connsiteX8" fmla="*/ 1071757 w 11941954"/>
              <a:gd name="connsiteY8" fmla="*/ 182310 h 6858000"/>
              <a:gd name="connsiteX9" fmla="*/ 0 w 11941954"/>
              <a:gd name="connsiteY9" fmla="*/ 180959 h 6858000"/>
              <a:gd name="connsiteX10" fmla="*/ 0 w 11941954"/>
              <a:gd name="connsiteY10" fmla="*/ 0 h 6858000"/>
              <a:gd name="connsiteX11" fmla="*/ 11941954 w 11941954"/>
              <a:gd name="connsiteY11" fmla="*/ 0 h 6858000"/>
              <a:gd name="connsiteX12" fmla="*/ 11941954 w 1194195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41954" h="6858000">
                <a:moveTo>
                  <a:pt x="11941954" y="6858000"/>
                </a:moveTo>
                <a:cubicBezTo>
                  <a:pt x="11109298" y="6857988"/>
                  <a:pt x="10276096" y="6857988"/>
                  <a:pt x="9442892" y="6857988"/>
                </a:cubicBezTo>
                <a:cubicBezTo>
                  <a:pt x="9442931" y="4849432"/>
                  <a:pt x="9443862" y="2840890"/>
                  <a:pt x="9441569" y="832335"/>
                </a:cubicBezTo>
                <a:cubicBezTo>
                  <a:pt x="9441352" y="638931"/>
                  <a:pt x="9343002" y="488131"/>
                  <a:pt x="9187907" y="375180"/>
                </a:cubicBezTo>
                <a:cubicBezTo>
                  <a:pt x="9055238" y="278561"/>
                  <a:pt x="8902588" y="229529"/>
                  <a:pt x="8741774" y="210991"/>
                </a:cubicBezTo>
                <a:cubicBezTo>
                  <a:pt x="8618681" y="196789"/>
                  <a:pt x="8494009" y="191324"/>
                  <a:pt x="8369998" y="190754"/>
                </a:cubicBezTo>
                <a:cubicBezTo>
                  <a:pt x="7598445" y="187292"/>
                  <a:pt x="6826891" y="185949"/>
                  <a:pt x="6055323" y="184591"/>
                </a:cubicBezTo>
                <a:cubicBezTo>
                  <a:pt x="5494158" y="183603"/>
                  <a:pt x="4932993" y="183501"/>
                  <a:pt x="4371828" y="183286"/>
                </a:cubicBezTo>
                <a:cubicBezTo>
                  <a:pt x="3271808" y="182867"/>
                  <a:pt x="2171776" y="182779"/>
                  <a:pt x="1071757" y="182310"/>
                </a:cubicBezTo>
                <a:lnTo>
                  <a:pt x="0" y="180959"/>
                </a:lnTo>
                <a:lnTo>
                  <a:pt x="0" y="0"/>
                </a:lnTo>
                <a:lnTo>
                  <a:pt x="11941954" y="0"/>
                </a:lnTo>
                <a:cubicBezTo>
                  <a:pt x="11941954" y="2285988"/>
                  <a:pt x="11941954" y="4571987"/>
                  <a:pt x="11941954" y="6858000"/>
                </a:cubicBezTo>
                <a:close/>
              </a:path>
            </a:pathLst>
          </a:custGeom>
          <a:gradFill>
            <a:gsLst>
              <a:gs pos="0">
                <a:schemeClr val="accent1">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4" name="Freeform: Shape 3">
            <a:extLst>
              <a:ext uri="{FF2B5EF4-FFF2-40B4-BE49-F238E27FC236}">
                <a16:creationId xmlns:a16="http://schemas.microsoft.com/office/drawing/2014/main" xmlns="" id="{49B0B359-994E-EE91-27A9-55098F035B49}"/>
              </a:ext>
            </a:extLst>
          </p:cNvPr>
          <p:cNvSpPr/>
          <p:nvPr/>
        </p:nvSpPr>
        <p:spPr>
          <a:xfrm rot="10800000">
            <a:off x="300753" y="-44068"/>
            <a:ext cx="12032310" cy="6858000"/>
          </a:xfrm>
          <a:custGeom>
            <a:avLst/>
            <a:gdLst>
              <a:gd name="connsiteX0" fmla="*/ 12032310 w 12032310"/>
              <a:gd name="connsiteY0" fmla="*/ 6858000 h 6858000"/>
              <a:gd name="connsiteX1" fmla="*/ 9533248 w 12032310"/>
              <a:gd name="connsiteY1" fmla="*/ 6857988 h 6858000"/>
              <a:gd name="connsiteX2" fmla="*/ 9531925 w 12032310"/>
              <a:gd name="connsiteY2" fmla="*/ 832335 h 6858000"/>
              <a:gd name="connsiteX3" fmla="*/ 9278263 w 12032310"/>
              <a:gd name="connsiteY3" fmla="*/ 375180 h 6858000"/>
              <a:gd name="connsiteX4" fmla="*/ 8832130 w 12032310"/>
              <a:gd name="connsiteY4" fmla="*/ 210991 h 6858000"/>
              <a:gd name="connsiteX5" fmla="*/ 8460354 w 12032310"/>
              <a:gd name="connsiteY5" fmla="*/ 190754 h 6858000"/>
              <a:gd name="connsiteX6" fmla="*/ 6145679 w 12032310"/>
              <a:gd name="connsiteY6" fmla="*/ 184591 h 6858000"/>
              <a:gd name="connsiteX7" fmla="*/ 4462184 w 12032310"/>
              <a:gd name="connsiteY7" fmla="*/ 183286 h 6858000"/>
              <a:gd name="connsiteX8" fmla="*/ 1162113 w 12032310"/>
              <a:gd name="connsiteY8" fmla="*/ 182310 h 6858000"/>
              <a:gd name="connsiteX9" fmla="*/ 0 w 12032310"/>
              <a:gd name="connsiteY9" fmla="*/ 180845 h 6858000"/>
              <a:gd name="connsiteX10" fmla="*/ 0 w 12032310"/>
              <a:gd name="connsiteY10" fmla="*/ 0 h 6858000"/>
              <a:gd name="connsiteX11" fmla="*/ 12032310 w 12032310"/>
              <a:gd name="connsiteY11" fmla="*/ 0 h 6858000"/>
              <a:gd name="connsiteX12" fmla="*/ 12032310 w 12032310"/>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32310" h="6858000">
                <a:moveTo>
                  <a:pt x="12032310" y="6858000"/>
                </a:moveTo>
                <a:cubicBezTo>
                  <a:pt x="11199654" y="6857988"/>
                  <a:pt x="10366452" y="6857988"/>
                  <a:pt x="9533248" y="6857988"/>
                </a:cubicBezTo>
                <a:cubicBezTo>
                  <a:pt x="9533287" y="4849432"/>
                  <a:pt x="9534218" y="2840890"/>
                  <a:pt x="9531925" y="832335"/>
                </a:cubicBezTo>
                <a:cubicBezTo>
                  <a:pt x="9531708" y="638931"/>
                  <a:pt x="9433358" y="488131"/>
                  <a:pt x="9278263" y="375180"/>
                </a:cubicBezTo>
                <a:cubicBezTo>
                  <a:pt x="9145594" y="278561"/>
                  <a:pt x="8992944" y="229529"/>
                  <a:pt x="8832130" y="210991"/>
                </a:cubicBezTo>
                <a:cubicBezTo>
                  <a:pt x="8709037" y="196789"/>
                  <a:pt x="8584365" y="191324"/>
                  <a:pt x="8460354" y="190754"/>
                </a:cubicBezTo>
                <a:cubicBezTo>
                  <a:pt x="7688801" y="187292"/>
                  <a:pt x="6917247" y="185949"/>
                  <a:pt x="6145679" y="184591"/>
                </a:cubicBezTo>
                <a:cubicBezTo>
                  <a:pt x="5584514" y="183603"/>
                  <a:pt x="5023349" y="183501"/>
                  <a:pt x="4462184" y="183286"/>
                </a:cubicBezTo>
                <a:cubicBezTo>
                  <a:pt x="3362164" y="182867"/>
                  <a:pt x="2262132" y="182779"/>
                  <a:pt x="1162113" y="182310"/>
                </a:cubicBezTo>
                <a:lnTo>
                  <a:pt x="0" y="180845"/>
                </a:lnTo>
                <a:lnTo>
                  <a:pt x="0" y="0"/>
                </a:lnTo>
                <a:lnTo>
                  <a:pt x="12032310" y="0"/>
                </a:lnTo>
                <a:cubicBezTo>
                  <a:pt x="12032310" y="2285988"/>
                  <a:pt x="12032310" y="4571987"/>
                  <a:pt x="12032310" y="6858000"/>
                </a:cubicBezTo>
                <a:close/>
              </a:path>
            </a:pathLst>
          </a:custGeom>
          <a:gradFill>
            <a:gsLst>
              <a:gs pos="0">
                <a:schemeClr val="accent3">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5" name="Freeform: Shape 4">
            <a:extLst>
              <a:ext uri="{FF2B5EF4-FFF2-40B4-BE49-F238E27FC236}">
                <a16:creationId xmlns:a16="http://schemas.microsoft.com/office/drawing/2014/main" xmlns="" id="{88A866D4-8AA2-2B95-F8A5-AEBA6291708C}"/>
              </a:ext>
            </a:extLst>
          </p:cNvPr>
          <p:cNvSpPr/>
          <p:nvPr/>
        </p:nvSpPr>
        <p:spPr>
          <a:xfrm rot="10800000">
            <a:off x="214089" y="-44068"/>
            <a:ext cx="12118974" cy="6858000"/>
          </a:xfrm>
          <a:custGeom>
            <a:avLst/>
            <a:gdLst>
              <a:gd name="connsiteX0" fmla="*/ 12118974 w 12118974"/>
              <a:gd name="connsiteY0" fmla="*/ 6858000 h 6858000"/>
              <a:gd name="connsiteX1" fmla="*/ 9619912 w 12118974"/>
              <a:gd name="connsiteY1" fmla="*/ 6857988 h 6858000"/>
              <a:gd name="connsiteX2" fmla="*/ 9618589 w 12118974"/>
              <a:gd name="connsiteY2" fmla="*/ 832335 h 6858000"/>
              <a:gd name="connsiteX3" fmla="*/ 9364927 w 12118974"/>
              <a:gd name="connsiteY3" fmla="*/ 375180 h 6858000"/>
              <a:gd name="connsiteX4" fmla="*/ 8918794 w 12118974"/>
              <a:gd name="connsiteY4" fmla="*/ 210991 h 6858000"/>
              <a:gd name="connsiteX5" fmla="*/ 8547018 w 12118974"/>
              <a:gd name="connsiteY5" fmla="*/ 190754 h 6858000"/>
              <a:gd name="connsiteX6" fmla="*/ 6232343 w 12118974"/>
              <a:gd name="connsiteY6" fmla="*/ 184591 h 6858000"/>
              <a:gd name="connsiteX7" fmla="*/ 4548848 w 12118974"/>
              <a:gd name="connsiteY7" fmla="*/ 183286 h 6858000"/>
              <a:gd name="connsiteX8" fmla="*/ 1248777 w 12118974"/>
              <a:gd name="connsiteY8" fmla="*/ 182310 h 6858000"/>
              <a:gd name="connsiteX9" fmla="*/ 0 w 12118974"/>
              <a:gd name="connsiteY9" fmla="*/ 180736 h 6858000"/>
              <a:gd name="connsiteX10" fmla="*/ 0 w 12118974"/>
              <a:gd name="connsiteY10" fmla="*/ 0 h 6858000"/>
              <a:gd name="connsiteX11" fmla="*/ 12118974 w 12118974"/>
              <a:gd name="connsiteY11" fmla="*/ 0 h 6858000"/>
              <a:gd name="connsiteX12" fmla="*/ 12118974 w 12118974"/>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18974" h="6858000">
                <a:moveTo>
                  <a:pt x="12118974" y="6858000"/>
                </a:moveTo>
                <a:cubicBezTo>
                  <a:pt x="11286318" y="6857988"/>
                  <a:pt x="10453116" y="6857988"/>
                  <a:pt x="9619912" y="6857988"/>
                </a:cubicBezTo>
                <a:cubicBezTo>
                  <a:pt x="9619951" y="4849432"/>
                  <a:pt x="9620882" y="2840890"/>
                  <a:pt x="9618589" y="832335"/>
                </a:cubicBezTo>
                <a:cubicBezTo>
                  <a:pt x="9618372" y="638931"/>
                  <a:pt x="9520022" y="488131"/>
                  <a:pt x="9364927" y="375180"/>
                </a:cubicBezTo>
                <a:cubicBezTo>
                  <a:pt x="9232258" y="278561"/>
                  <a:pt x="9079608" y="229529"/>
                  <a:pt x="8918794" y="210991"/>
                </a:cubicBezTo>
                <a:cubicBezTo>
                  <a:pt x="8795701" y="196789"/>
                  <a:pt x="8671029" y="191324"/>
                  <a:pt x="8547018" y="190754"/>
                </a:cubicBezTo>
                <a:cubicBezTo>
                  <a:pt x="7775465" y="187292"/>
                  <a:pt x="7003911" y="185949"/>
                  <a:pt x="6232343" y="184591"/>
                </a:cubicBezTo>
                <a:cubicBezTo>
                  <a:pt x="5671178" y="183603"/>
                  <a:pt x="5110013" y="183501"/>
                  <a:pt x="4548848" y="183286"/>
                </a:cubicBezTo>
                <a:cubicBezTo>
                  <a:pt x="3448828" y="182867"/>
                  <a:pt x="2348796" y="182779"/>
                  <a:pt x="1248777" y="182310"/>
                </a:cubicBezTo>
                <a:lnTo>
                  <a:pt x="0" y="180736"/>
                </a:lnTo>
                <a:lnTo>
                  <a:pt x="0" y="0"/>
                </a:lnTo>
                <a:lnTo>
                  <a:pt x="12118974" y="0"/>
                </a:lnTo>
                <a:cubicBezTo>
                  <a:pt x="12118974" y="2285988"/>
                  <a:pt x="12118974" y="4571987"/>
                  <a:pt x="12118974" y="6858000"/>
                </a:cubicBezTo>
                <a:close/>
              </a:path>
            </a:pathLst>
          </a:custGeom>
          <a:gradFill>
            <a:gsLst>
              <a:gs pos="0">
                <a:schemeClr val="accent6">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6" name="Freeform: Shape 5">
            <a:extLst>
              <a:ext uri="{FF2B5EF4-FFF2-40B4-BE49-F238E27FC236}">
                <a16:creationId xmlns:a16="http://schemas.microsoft.com/office/drawing/2014/main" xmlns="" id="{9C28F737-91F7-9BE3-769F-2A362337A7C9}"/>
              </a:ext>
            </a:extLst>
          </p:cNvPr>
          <p:cNvSpPr/>
          <p:nvPr/>
        </p:nvSpPr>
        <p:spPr>
          <a:xfrm rot="10800000">
            <a:off x="134797" y="-45906"/>
            <a:ext cx="12198266" cy="6858000"/>
          </a:xfrm>
          <a:custGeom>
            <a:avLst/>
            <a:gdLst>
              <a:gd name="connsiteX0" fmla="*/ 12198266 w 12198266"/>
              <a:gd name="connsiteY0" fmla="*/ 6858000 h 6858000"/>
              <a:gd name="connsiteX1" fmla="*/ 9699204 w 12198266"/>
              <a:gd name="connsiteY1" fmla="*/ 6857988 h 6858000"/>
              <a:gd name="connsiteX2" fmla="*/ 9697881 w 12198266"/>
              <a:gd name="connsiteY2" fmla="*/ 832335 h 6858000"/>
              <a:gd name="connsiteX3" fmla="*/ 9444219 w 12198266"/>
              <a:gd name="connsiteY3" fmla="*/ 375180 h 6858000"/>
              <a:gd name="connsiteX4" fmla="*/ 8998086 w 12198266"/>
              <a:gd name="connsiteY4" fmla="*/ 210991 h 6858000"/>
              <a:gd name="connsiteX5" fmla="*/ 8626310 w 12198266"/>
              <a:gd name="connsiteY5" fmla="*/ 190754 h 6858000"/>
              <a:gd name="connsiteX6" fmla="*/ 6311635 w 12198266"/>
              <a:gd name="connsiteY6" fmla="*/ 184591 h 6858000"/>
              <a:gd name="connsiteX7" fmla="*/ 4628140 w 12198266"/>
              <a:gd name="connsiteY7" fmla="*/ 183286 h 6858000"/>
              <a:gd name="connsiteX8" fmla="*/ 1328069 w 12198266"/>
              <a:gd name="connsiteY8" fmla="*/ 182310 h 6858000"/>
              <a:gd name="connsiteX9" fmla="*/ 0 w 12198266"/>
              <a:gd name="connsiteY9" fmla="*/ 180636 h 6858000"/>
              <a:gd name="connsiteX10" fmla="*/ 0 w 12198266"/>
              <a:gd name="connsiteY10" fmla="*/ 0 h 6858000"/>
              <a:gd name="connsiteX11" fmla="*/ 12198266 w 12198266"/>
              <a:gd name="connsiteY11" fmla="*/ 0 h 6858000"/>
              <a:gd name="connsiteX12" fmla="*/ 12198266 w 12198266"/>
              <a:gd name="connsiteY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8266" h="6858000">
                <a:moveTo>
                  <a:pt x="12198266" y="6858000"/>
                </a:moveTo>
                <a:cubicBezTo>
                  <a:pt x="11365610" y="6857988"/>
                  <a:pt x="10532408" y="6857988"/>
                  <a:pt x="9699204" y="6857988"/>
                </a:cubicBezTo>
                <a:cubicBezTo>
                  <a:pt x="9699243" y="4849432"/>
                  <a:pt x="9700174" y="2840890"/>
                  <a:pt x="9697881" y="832335"/>
                </a:cubicBezTo>
                <a:cubicBezTo>
                  <a:pt x="9697664" y="638931"/>
                  <a:pt x="9599314" y="488131"/>
                  <a:pt x="9444219" y="375180"/>
                </a:cubicBezTo>
                <a:cubicBezTo>
                  <a:pt x="9311550" y="278561"/>
                  <a:pt x="9158900" y="229529"/>
                  <a:pt x="8998086" y="210991"/>
                </a:cubicBezTo>
                <a:cubicBezTo>
                  <a:pt x="8874993" y="196789"/>
                  <a:pt x="8750321" y="191324"/>
                  <a:pt x="8626310" y="190754"/>
                </a:cubicBezTo>
                <a:cubicBezTo>
                  <a:pt x="7854757" y="187292"/>
                  <a:pt x="7083203" y="185949"/>
                  <a:pt x="6311635" y="184591"/>
                </a:cubicBezTo>
                <a:cubicBezTo>
                  <a:pt x="5750470" y="183603"/>
                  <a:pt x="5189305" y="183501"/>
                  <a:pt x="4628140" y="183286"/>
                </a:cubicBezTo>
                <a:cubicBezTo>
                  <a:pt x="3528120" y="182867"/>
                  <a:pt x="2428088" y="182779"/>
                  <a:pt x="1328069" y="182310"/>
                </a:cubicBezTo>
                <a:lnTo>
                  <a:pt x="0" y="180636"/>
                </a:lnTo>
                <a:lnTo>
                  <a:pt x="0" y="0"/>
                </a:lnTo>
                <a:lnTo>
                  <a:pt x="12198266" y="0"/>
                </a:lnTo>
                <a:cubicBezTo>
                  <a:pt x="12198266" y="2285988"/>
                  <a:pt x="12198266" y="4571987"/>
                  <a:pt x="12198266" y="6858000"/>
                </a:cubicBezTo>
                <a:close/>
              </a:path>
            </a:pathLst>
          </a:custGeom>
          <a:gradFill>
            <a:gsLst>
              <a:gs pos="0">
                <a:schemeClr val="accent4"/>
              </a:gs>
              <a:gs pos="10000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 name="Graphic 4">
            <a:extLst>
              <a:ext uri="{FF2B5EF4-FFF2-40B4-BE49-F238E27FC236}">
                <a16:creationId xmlns:a16="http://schemas.microsoft.com/office/drawing/2014/main" xmlns="" id="{D714130B-E594-430F-F2C2-EC80ED1D3FAE}"/>
              </a:ext>
            </a:extLst>
          </p:cNvPr>
          <p:cNvSpPr/>
          <p:nvPr/>
        </p:nvSpPr>
        <p:spPr>
          <a:xfrm rot="10800000">
            <a:off x="-44068" y="-67939"/>
            <a:ext cx="12343509" cy="6968169"/>
          </a:xfrm>
          <a:custGeom>
            <a:avLst/>
            <a:gdLst>
              <a:gd name="connsiteX0" fmla="*/ 9762032 w 12265493"/>
              <a:gd name="connsiteY0" fmla="*/ 6799591 h 6799603"/>
              <a:gd name="connsiteX1" fmla="*/ 9760706 w 12265493"/>
              <a:gd name="connsiteY1" fmla="*/ 825247 h 6799603"/>
              <a:gd name="connsiteX2" fmla="*/ 9506598 w 12265493"/>
              <a:gd name="connsiteY2" fmla="*/ 371985 h 6799603"/>
              <a:gd name="connsiteX3" fmla="*/ 9059679 w 12265493"/>
              <a:gd name="connsiteY3" fmla="*/ 209194 h 6799603"/>
              <a:gd name="connsiteX4" fmla="*/ 8687249 w 12265493"/>
              <a:gd name="connsiteY4" fmla="*/ 189129 h 6799603"/>
              <a:gd name="connsiteX5" fmla="*/ 6368498 w 12265493"/>
              <a:gd name="connsiteY5" fmla="*/ 183019 h 6799603"/>
              <a:gd name="connsiteX6" fmla="*/ 4682038 w 12265493"/>
              <a:gd name="connsiteY6" fmla="*/ 181725 h 6799603"/>
              <a:gd name="connsiteX7" fmla="*/ 1376157 w 12265493"/>
              <a:gd name="connsiteY7" fmla="*/ 180757 h 6799603"/>
              <a:gd name="connsiteX8" fmla="*/ 34699 w 12265493"/>
              <a:gd name="connsiteY8" fmla="*/ 179084 h 6799603"/>
              <a:gd name="connsiteX9" fmla="*/ 0 w 12265493"/>
              <a:gd name="connsiteY9" fmla="*/ 176268 h 6799603"/>
              <a:gd name="connsiteX10" fmla="*/ 0 w 12265493"/>
              <a:gd name="connsiteY10" fmla="*/ 0 h 6799603"/>
              <a:gd name="connsiteX11" fmla="*/ 12265494 w 12265493"/>
              <a:gd name="connsiteY11" fmla="*/ 0 h 6799603"/>
              <a:gd name="connsiteX12" fmla="*/ 12265494 w 12265493"/>
              <a:gd name="connsiteY12" fmla="*/ 6799603 h 6799603"/>
              <a:gd name="connsiteX13" fmla="*/ 9762032 w 12265493"/>
              <a:gd name="connsiteY13" fmla="*/ 6799591 h 6799603"/>
              <a:gd name="connsiteX0" fmla="*/ 9762032 w 12265494"/>
              <a:gd name="connsiteY0" fmla="*/ 6865129 h 6865141"/>
              <a:gd name="connsiteX1" fmla="*/ 9760706 w 12265494"/>
              <a:gd name="connsiteY1" fmla="*/ 890785 h 6865141"/>
              <a:gd name="connsiteX2" fmla="*/ 9506598 w 12265494"/>
              <a:gd name="connsiteY2" fmla="*/ 437523 h 6865141"/>
              <a:gd name="connsiteX3" fmla="*/ 9059679 w 12265494"/>
              <a:gd name="connsiteY3" fmla="*/ 274732 h 6865141"/>
              <a:gd name="connsiteX4" fmla="*/ 8687249 w 12265494"/>
              <a:gd name="connsiteY4" fmla="*/ 254667 h 6865141"/>
              <a:gd name="connsiteX5" fmla="*/ 6368498 w 12265494"/>
              <a:gd name="connsiteY5" fmla="*/ 248557 h 6865141"/>
              <a:gd name="connsiteX6" fmla="*/ 4682038 w 12265494"/>
              <a:gd name="connsiteY6" fmla="*/ 247263 h 6865141"/>
              <a:gd name="connsiteX7" fmla="*/ 1376157 w 12265494"/>
              <a:gd name="connsiteY7" fmla="*/ 246295 h 6865141"/>
              <a:gd name="connsiteX8" fmla="*/ 34699 w 12265494"/>
              <a:gd name="connsiteY8" fmla="*/ 244622 h 6865141"/>
              <a:gd name="connsiteX9" fmla="*/ 0 w 12265494"/>
              <a:gd name="connsiteY9" fmla="*/ 241806 h 6865141"/>
              <a:gd name="connsiteX10" fmla="*/ 0 w 12265494"/>
              <a:gd name="connsiteY10" fmla="*/ 65538 h 6865141"/>
              <a:gd name="connsiteX11" fmla="*/ 12265494 w 12265494"/>
              <a:gd name="connsiteY11" fmla="*/ 0 h 6865141"/>
              <a:gd name="connsiteX12" fmla="*/ 12265494 w 12265494"/>
              <a:gd name="connsiteY12" fmla="*/ 6865141 h 6865141"/>
              <a:gd name="connsiteX13" fmla="*/ 9762032 w 12265494"/>
              <a:gd name="connsiteY13" fmla="*/ 6865129 h 6865141"/>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11083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320910"/>
              <a:gd name="connsiteY0" fmla="*/ 6886975 h 6886987"/>
              <a:gd name="connsiteX1" fmla="*/ 9760706 w 12320910"/>
              <a:gd name="connsiteY1" fmla="*/ 912631 h 6886987"/>
              <a:gd name="connsiteX2" fmla="*/ 9506598 w 12320910"/>
              <a:gd name="connsiteY2" fmla="*/ 459369 h 6886987"/>
              <a:gd name="connsiteX3" fmla="*/ 9059679 w 12320910"/>
              <a:gd name="connsiteY3" fmla="*/ 296578 h 6886987"/>
              <a:gd name="connsiteX4" fmla="*/ 8687249 w 12320910"/>
              <a:gd name="connsiteY4" fmla="*/ 276513 h 6886987"/>
              <a:gd name="connsiteX5" fmla="*/ 6368498 w 12320910"/>
              <a:gd name="connsiteY5" fmla="*/ 270403 h 6886987"/>
              <a:gd name="connsiteX6" fmla="*/ 4682038 w 12320910"/>
              <a:gd name="connsiteY6" fmla="*/ 269109 h 6886987"/>
              <a:gd name="connsiteX7" fmla="*/ 1376157 w 12320910"/>
              <a:gd name="connsiteY7" fmla="*/ 268141 h 6886987"/>
              <a:gd name="connsiteX8" fmla="*/ 34699 w 12320910"/>
              <a:gd name="connsiteY8" fmla="*/ 266468 h 6886987"/>
              <a:gd name="connsiteX9" fmla="*/ 0 w 12320910"/>
              <a:gd name="connsiteY9" fmla="*/ 263652 h 6886987"/>
              <a:gd name="connsiteX10" fmla="*/ 0 w 12320910"/>
              <a:gd name="connsiteY10" fmla="*/ 0 h 6886987"/>
              <a:gd name="connsiteX11" fmla="*/ 12320910 w 12320910"/>
              <a:gd name="connsiteY11" fmla="*/ 0 h 6886987"/>
              <a:gd name="connsiteX12" fmla="*/ 12265494 w 12320910"/>
              <a:gd name="connsiteY12" fmla="*/ 6886987 h 6886987"/>
              <a:gd name="connsiteX13" fmla="*/ 9762032 w 12320910"/>
              <a:gd name="connsiteY13" fmla="*/ 6886975 h 6886987"/>
              <a:gd name="connsiteX0" fmla="*/ 9762032 w 12365244"/>
              <a:gd name="connsiteY0" fmla="*/ 6886975 h 6908833"/>
              <a:gd name="connsiteX1" fmla="*/ 9760706 w 12365244"/>
              <a:gd name="connsiteY1" fmla="*/ 912631 h 6908833"/>
              <a:gd name="connsiteX2" fmla="*/ 9506598 w 12365244"/>
              <a:gd name="connsiteY2" fmla="*/ 459369 h 6908833"/>
              <a:gd name="connsiteX3" fmla="*/ 9059679 w 12365244"/>
              <a:gd name="connsiteY3" fmla="*/ 296578 h 6908833"/>
              <a:gd name="connsiteX4" fmla="*/ 8687249 w 12365244"/>
              <a:gd name="connsiteY4" fmla="*/ 276513 h 6908833"/>
              <a:gd name="connsiteX5" fmla="*/ 6368498 w 12365244"/>
              <a:gd name="connsiteY5" fmla="*/ 270403 h 6908833"/>
              <a:gd name="connsiteX6" fmla="*/ 4682038 w 12365244"/>
              <a:gd name="connsiteY6" fmla="*/ 269109 h 6908833"/>
              <a:gd name="connsiteX7" fmla="*/ 1376157 w 12365244"/>
              <a:gd name="connsiteY7" fmla="*/ 268141 h 6908833"/>
              <a:gd name="connsiteX8" fmla="*/ 34699 w 12365244"/>
              <a:gd name="connsiteY8" fmla="*/ 266468 h 6908833"/>
              <a:gd name="connsiteX9" fmla="*/ 0 w 12365244"/>
              <a:gd name="connsiteY9" fmla="*/ 263652 h 6908833"/>
              <a:gd name="connsiteX10" fmla="*/ 0 w 12365244"/>
              <a:gd name="connsiteY10" fmla="*/ 0 h 6908833"/>
              <a:gd name="connsiteX11" fmla="*/ 12320910 w 12365244"/>
              <a:gd name="connsiteY11" fmla="*/ 0 h 6908833"/>
              <a:gd name="connsiteX12" fmla="*/ 12365244 w 12365244"/>
              <a:gd name="connsiteY12" fmla="*/ 6908833 h 6908833"/>
              <a:gd name="connsiteX13" fmla="*/ 9762032 w 12365244"/>
              <a:gd name="connsiteY13" fmla="*/ 6886975 h 690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5244" h="6908833">
                <a:moveTo>
                  <a:pt x="9762032" y="6886975"/>
                </a:moveTo>
                <a:cubicBezTo>
                  <a:pt x="9762071" y="4895523"/>
                  <a:pt x="9763003" y="2904083"/>
                  <a:pt x="9760706" y="912631"/>
                </a:cubicBezTo>
                <a:cubicBezTo>
                  <a:pt x="9760489" y="720874"/>
                  <a:pt x="9661966" y="571358"/>
                  <a:pt x="9506598" y="459369"/>
                </a:cubicBezTo>
                <a:cubicBezTo>
                  <a:pt x="9373695" y="363573"/>
                  <a:pt x="9220776" y="314958"/>
                  <a:pt x="9059679" y="296578"/>
                </a:cubicBezTo>
                <a:cubicBezTo>
                  <a:pt x="8936369" y="282497"/>
                  <a:pt x="8811478" y="277079"/>
                  <a:pt x="8687249" y="276513"/>
                </a:cubicBezTo>
                <a:lnTo>
                  <a:pt x="6368498" y="270403"/>
                </a:lnTo>
                <a:lnTo>
                  <a:pt x="4682038" y="269109"/>
                </a:lnTo>
                <a:lnTo>
                  <a:pt x="1376157" y="268141"/>
                </a:lnTo>
                <a:lnTo>
                  <a:pt x="34699" y="266468"/>
                </a:lnTo>
                <a:cubicBezTo>
                  <a:pt x="23129" y="266456"/>
                  <a:pt x="11571" y="264633"/>
                  <a:pt x="0" y="263652"/>
                </a:cubicBezTo>
                <a:lnTo>
                  <a:pt x="0" y="0"/>
                </a:lnTo>
                <a:lnTo>
                  <a:pt x="12320910" y="0"/>
                </a:lnTo>
                <a:lnTo>
                  <a:pt x="12365244" y="6908833"/>
                </a:lnTo>
                <a:lnTo>
                  <a:pt x="9762032" y="6886975"/>
                </a:lnTo>
                <a:close/>
              </a:path>
            </a:pathLst>
          </a:custGeom>
          <a:gradFill>
            <a:gsLst>
              <a:gs pos="0">
                <a:schemeClr val="bg2">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p>
        </p:txBody>
      </p:sp>
      <p:pic>
        <p:nvPicPr>
          <p:cNvPr id="36" name="Picture 35">
            <a:extLst>
              <a:ext uri="{FF2B5EF4-FFF2-40B4-BE49-F238E27FC236}">
                <a16:creationId xmlns:a16="http://schemas.microsoft.com/office/drawing/2014/main" xmlns="" id="{25AFD6F5-1A4E-FBA8-5990-38513CA0B7D3}"/>
              </a:ext>
            </a:extLst>
          </p:cNvPr>
          <p:cNvPicPr>
            <a:picLocks noChangeAspect="1"/>
          </p:cNvPicPr>
          <p:nvPr/>
        </p:nvPicPr>
        <p:blipFill>
          <a:blip r:embed="rId3" cstate="print"/>
          <a:stretch>
            <a:fillRect/>
          </a:stretch>
        </p:blipFill>
        <p:spPr>
          <a:xfrm flipH="1">
            <a:off x="-762000" y="-304800"/>
            <a:ext cx="5684535" cy="4179362"/>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rot="20936869">
            <a:off x="1800315" y="2377574"/>
            <a:ext cx="9193213" cy="29771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304800" y="304800"/>
            <a:ext cx="8686800" cy="639763"/>
          </a:xfrm>
        </p:spPr>
        <p:txBody>
          <a:bodyPr/>
          <a:lstStyle/>
          <a:p>
            <a:pPr>
              <a:buNone/>
            </a:pPr>
            <a:r>
              <a:rPr lang="el-GR" sz="4000" dirty="0" smtClean="0">
                <a:solidFill>
                  <a:schemeClr val="accent2">
                    <a:lumMod val="75000"/>
                  </a:schemeClr>
                </a:solidFill>
                <a:latin typeface="Cavolini" panose="03000502040302020204" pitchFamily="66" charset="0"/>
                <a:cs typeface="Cavolini" panose="03000502040302020204" pitchFamily="66" charset="0"/>
              </a:rPr>
              <a:t>Στο μάθημα των γαλλικών</a:t>
            </a:r>
            <a:endParaRPr lang="en-US" sz="4000" dirty="0">
              <a:solidFill>
                <a:schemeClr val="accent2">
                  <a:lumMod val="75000"/>
                </a:schemeClr>
              </a:solidFill>
              <a:latin typeface="Cavolini" panose="03000502040302020204" pitchFamily="66" charset="0"/>
              <a:cs typeface="Cavolini" panose="03000502040302020204" pitchFamily="66" charset="0"/>
            </a:endParaRPr>
          </a:p>
        </p:txBody>
      </p:sp>
      <p:sp>
        <p:nvSpPr>
          <p:cNvPr id="77" name="Freeform: Shape 76">
            <a:extLst>
              <a:ext uri="{FF2B5EF4-FFF2-40B4-BE49-F238E27FC236}">
                <a16:creationId xmlns:a16="http://schemas.microsoft.com/office/drawing/2014/main" xmlns="" id="{FACA9262-6C11-2731-8047-DF17D59A92FF}"/>
              </a:ext>
            </a:extLst>
          </p:cNvPr>
          <p:cNvSpPr/>
          <p:nvPr/>
        </p:nvSpPr>
        <p:spPr>
          <a:xfrm>
            <a:off x="-60590" y="106494"/>
            <a:ext cx="11767849" cy="6858000"/>
          </a:xfrm>
          <a:custGeom>
            <a:avLst/>
            <a:gdLst>
              <a:gd name="connsiteX0" fmla="*/ 0 w 11767849"/>
              <a:gd name="connsiteY0" fmla="*/ 0 h 6858000"/>
              <a:gd name="connsiteX1" fmla="*/ 11767849 w 11767849"/>
              <a:gd name="connsiteY1" fmla="*/ 0 h 6858000"/>
              <a:gd name="connsiteX2" fmla="*/ 11767849 w 11767849"/>
              <a:gd name="connsiteY2" fmla="*/ 6858000 h 6858000"/>
              <a:gd name="connsiteX3" fmla="*/ 9279387 w 11767849"/>
              <a:gd name="connsiteY3" fmla="*/ 6857988 h 6858000"/>
              <a:gd name="connsiteX4" fmla="*/ 9278069 w 11767849"/>
              <a:gd name="connsiteY4" fmla="*/ 832335 h 6858000"/>
              <a:gd name="connsiteX5" fmla="*/ 9025484 w 11767849"/>
              <a:gd name="connsiteY5" fmla="*/ 375180 h 6858000"/>
              <a:gd name="connsiteX6" fmla="*/ 8581243 w 11767849"/>
              <a:gd name="connsiteY6" fmla="*/ 210991 h 6858000"/>
              <a:gd name="connsiteX7" fmla="*/ 8211044 w 11767849"/>
              <a:gd name="connsiteY7" fmla="*/ 190753 h 6858000"/>
              <a:gd name="connsiteX8" fmla="*/ 5906187 w 11767849"/>
              <a:gd name="connsiteY8" fmla="*/ 184591 h 6858000"/>
              <a:gd name="connsiteX9" fmla="*/ 4229832 w 11767849"/>
              <a:gd name="connsiteY9" fmla="*/ 183286 h 6858000"/>
              <a:gd name="connsiteX10" fmla="*/ 943759 w 11767849"/>
              <a:gd name="connsiteY10" fmla="*/ 182310 h 6858000"/>
              <a:gd name="connsiteX11" fmla="*/ 0 w 11767849"/>
              <a:gd name="connsiteY11" fmla="*/ 1811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67849" h="6858000">
                <a:moveTo>
                  <a:pt x="0" y="0"/>
                </a:moveTo>
                <a:lnTo>
                  <a:pt x="11767849" y="0"/>
                </a:lnTo>
                <a:cubicBezTo>
                  <a:pt x="11767849" y="2285988"/>
                  <a:pt x="11767849" y="4571987"/>
                  <a:pt x="11767849" y="6858000"/>
                </a:cubicBezTo>
                <a:cubicBezTo>
                  <a:pt x="10938725" y="6857988"/>
                  <a:pt x="10109057" y="6857988"/>
                  <a:pt x="9279387" y="6857988"/>
                </a:cubicBezTo>
                <a:cubicBezTo>
                  <a:pt x="9279426" y="4849433"/>
                  <a:pt x="9280353" y="2840890"/>
                  <a:pt x="9278069" y="832335"/>
                </a:cubicBezTo>
                <a:cubicBezTo>
                  <a:pt x="9277854" y="638931"/>
                  <a:pt x="9179921" y="488131"/>
                  <a:pt x="9025484" y="375180"/>
                </a:cubicBezTo>
                <a:cubicBezTo>
                  <a:pt x="8893377" y="278561"/>
                  <a:pt x="8741374" y="229529"/>
                  <a:pt x="8581243" y="210991"/>
                </a:cubicBezTo>
                <a:cubicBezTo>
                  <a:pt x="8458672" y="196789"/>
                  <a:pt x="8334529" y="191324"/>
                  <a:pt x="8211044" y="190753"/>
                </a:cubicBezTo>
                <a:cubicBezTo>
                  <a:pt x="7442764" y="187292"/>
                  <a:pt x="6674482" y="185949"/>
                  <a:pt x="5906187" y="184591"/>
                </a:cubicBezTo>
                <a:cubicBezTo>
                  <a:pt x="5347402" y="183603"/>
                  <a:pt x="4788617" y="183501"/>
                  <a:pt x="4229832" y="183286"/>
                </a:cubicBezTo>
                <a:cubicBezTo>
                  <a:pt x="3134479" y="182867"/>
                  <a:pt x="2039113" y="182779"/>
                  <a:pt x="943759" y="182310"/>
                </a:cubicBezTo>
                <a:lnTo>
                  <a:pt x="0" y="181115"/>
                </a:lnTo>
                <a:close/>
              </a:path>
            </a:pathLst>
          </a:custGeom>
          <a:gradFill>
            <a:gsLst>
              <a:gs pos="81000">
                <a:schemeClr val="accent5">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4" name="Freeform: Shape 73">
            <a:extLst>
              <a:ext uri="{FF2B5EF4-FFF2-40B4-BE49-F238E27FC236}">
                <a16:creationId xmlns:a16="http://schemas.microsoft.com/office/drawing/2014/main" xmlns="" id="{C6332C5D-D91E-3D8B-989B-30E03337FDB9}"/>
              </a:ext>
            </a:extLst>
          </p:cNvPr>
          <p:cNvSpPr/>
          <p:nvPr/>
        </p:nvSpPr>
        <p:spPr>
          <a:xfrm>
            <a:off x="-60591" y="95477"/>
            <a:ext cx="11857822" cy="6858000"/>
          </a:xfrm>
          <a:custGeom>
            <a:avLst/>
            <a:gdLst>
              <a:gd name="connsiteX0" fmla="*/ 0 w 11857822"/>
              <a:gd name="connsiteY0" fmla="*/ 0 h 6858000"/>
              <a:gd name="connsiteX1" fmla="*/ 11857822 w 11857822"/>
              <a:gd name="connsiteY1" fmla="*/ 0 h 6858000"/>
              <a:gd name="connsiteX2" fmla="*/ 11857822 w 11857822"/>
              <a:gd name="connsiteY2" fmla="*/ 6858000 h 6858000"/>
              <a:gd name="connsiteX3" fmla="*/ 9369360 w 11857822"/>
              <a:gd name="connsiteY3" fmla="*/ 6857988 h 6858000"/>
              <a:gd name="connsiteX4" fmla="*/ 9368042 w 11857822"/>
              <a:gd name="connsiteY4" fmla="*/ 832335 h 6858000"/>
              <a:gd name="connsiteX5" fmla="*/ 9115457 w 11857822"/>
              <a:gd name="connsiteY5" fmla="*/ 375180 h 6858000"/>
              <a:gd name="connsiteX6" fmla="*/ 8671216 w 11857822"/>
              <a:gd name="connsiteY6" fmla="*/ 210991 h 6858000"/>
              <a:gd name="connsiteX7" fmla="*/ 8301017 w 11857822"/>
              <a:gd name="connsiteY7" fmla="*/ 190753 h 6858000"/>
              <a:gd name="connsiteX8" fmla="*/ 5996160 w 11857822"/>
              <a:gd name="connsiteY8" fmla="*/ 184591 h 6858000"/>
              <a:gd name="connsiteX9" fmla="*/ 4319805 w 11857822"/>
              <a:gd name="connsiteY9" fmla="*/ 183286 h 6858000"/>
              <a:gd name="connsiteX10" fmla="*/ 1033733 w 11857822"/>
              <a:gd name="connsiteY10" fmla="*/ 182310 h 6858000"/>
              <a:gd name="connsiteX11" fmla="*/ 0 w 11857822"/>
              <a:gd name="connsiteY11" fmla="*/ 181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7822" h="6858000">
                <a:moveTo>
                  <a:pt x="0" y="0"/>
                </a:moveTo>
                <a:lnTo>
                  <a:pt x="11857822" y="0"/>
                </a:lnTo>
                <a:cubicBezTo>
                  <a:pt x="11857822" y="2285988"/>
                  <a:pt x="11857822" y="4571987"/>
                  <a:pt x="11857822" y="6858000"/>
                </a:cubicBezTo>
                <a:cubicBezTo>
                  <a:pt x="11028698" y="6857988"/>
                  <a:pt x="10199030" y="6857988"/>
                  <a:pt x="9369360" y="6857988"/>
                </a:cubicBezTo>
                <a:cubicBezTo>
                  <a:pt x="9369399" y="4849433"/>
                  <a:pt x="9370326" y="2840890"/>
                  <a:pt x="9368042" y="832335"/>
                </a:cubicBezTo>
                <a:cubicBezTo>
                  <a:pt x="9367827" y="638931"/>
                  <a:pt x="9269894" y="488131"/>
                  <a:pt x="9115457" y="375180"/>
                </a:cubicBezTo>
                <a:cubicBezTo>
                  <a:pt x="8983350" y="278561"/>
                  <a:pt x="8831347" y="229529"/>
                  <a:pt x="8671216" y="210991"/>
                </a:cubicBezTo>
                <a:cubicBezTo>
                  <a:pt x="8548645" y="196789"/>
                  <a:pt x="8424502" y="191324"/>
                  <a:pt x="8301017" y="190753"/>
                </a:cubicBezTo>
                <a:cubicBezTo>
                  <a:pt x="7532737" y="187292"/>
                  <a:pt x="6764455" y="185949"/>
                  <a:pt x="5996160" y="184591"/>
                </a:cubicBezTo>
                <a:cubicBezTo>
                  <a:pt x="5437375" y="183603"/>
                  <a:pt x="4878590" y="183501"/>
                  <a:pt x="4319805" y="183286"/>
                </a:cubicBezTo>
                <a:cubicBezTo>
                  <a:pt x="3224452" y="182867"/>
                  <a:pt x="2129086" y="182779"/>
                  <a:pt x="1033733" y="182310"/>
                </a:cubicBezTo>
                <a:lnTo>
                  <a:pt x="0" y="181001"/>
                </a:lnTo>
                <a:close/>
              </a:path>
            </a:pathLst>
          </a:custGeom>
          <a:gradFill>
            <a:gsLst>
              <a:gs pos="73000">
                <a:schemeClr val="accent1">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1" name="Freeform: Shape 70">
            <a:extLst>
              <a:ext uri="{FF2B5EF4-FFF2-40B4-BE49-F238E27FC236}">
                <a16:creationId xmlns:a16="http://schemas.microsoft.com/office/drawing/2014/main" xmlns="" id="{34F184E4-1029-1280-93FE-5DFFE5F145CC}"/>
              </a:ext>
            </a:extLst>
          </p:cNvPr>
          <p:cNvSpPr/>
          <p:nvPr/>
        </p:nvSpPr>
        <p:spPr>
          <a:xfrm>
            <a:off x="-60590" y="95477"/>
            <a:ext cx="11947795" cy="6858000"/>
          </a:xfrm>
          <a:custGeom>
            <a:avLst/>
            <a:gdLst>
              <a:gd name="connsiteX0" fmla="*/ 0 w 11947795"/>
              <a:gd name="connsiteY0" fmla="*/ 0 h 6858000"/>
              <a:gd name="connsiteX1" fmla="*/ 11947795 w 11947795"/>
              <a:gd name="connsiteY1" fmla="*/ 0 h 6858000"/>
              <a:gd name="connsiteX2" fmla="*/ 11947795 w 11947795"/>
              <a:gd name="connsiteY2" fmla="*/ 6858000 h 6858000"/>
              <a:gd name="connsiteX3" fmla="*/ 9459333 w 11947795"/>
              <a:gd name="connsiteY3" fmla="*/ 6857988 h 6858000"/>
              <a:gd name="connsiteX4" fmla="*/ 9458015 w 11947795"/>
              <a:gd name="connsiteY4" fmla="*/ 832335 h 6858000"/>
              <a:gd name="connsiteX5" fmla="*/ 9205430 w 11947795"/>
              <a:gd name="connsiteY5" fmla="*/ 375180 h 6858000"/>
              <a:gd name="connsiteX6" fmla="*/ 8761189 w 11947795"/>
              <a:gd name="connsiteY6" fmla="*/ 210991 h 6858000"/>
              <a:gd name="connsiteX7" fmla="*/ 8390990 w 11947795"/>
              <a:gd name="connsiteY7" fmla="*/ 190753 h 6858000"/>
              <a:gd name="connsiteX8" fmla="*/ 6086133 w 11947795"/>
              <a:gd name="connsiteY8" fmla="*/ 184591 h 6858000"/>
              <a:gd name="connsiteX9" fmla="*/ 4409778 w 11947795"/>
              <a:gd name="connsiteY9" fmla="*/ 183286 h 6858000"/>
              <a:gd name="connsiteX10" fmla="*/ 1123705 w 11947795"/>
              <a:gd name="connsiteY10" fmla="*/ 182310 h 6858000"/>
              <a:gd name="connsiteX11" fmla="*/ 0 w 11947795"/>
              <a:gd name="connsiteY11" fmla="*/ 18088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947795" h="6858000">
                <a:moveTo>
                  <a:pt x="0" y="0"/>
                </a:moveTo>
                <a:lnTo>
                  <a:pt x="11947795" y="0"/>
                </a:lnTo>
                <a:cubicBezTo>
                  <a:pt x="11947795" y="2285988"/>
                  <a:pt x="11947795" y="4571987"/>
                  <a:pt x="11947795" y="6858000"/>
                </a:cubicBezTo>
                <a:cubicBezTo>
                  <a:pt x="11118671" y="6857988"/>
                  <a:pt x="10289003" y="6857988"/>
                  <a:pt x="9459333" y="6857988"/>
                </a:cubicBezTo>
                <a:cubicBezTo>
                  <a:pt x="9459372" y="4849433"/>
                  <a:pt x="9460299" y="2840890"/>
                  <a:pt x="9458015" y="832335"/>
                </a:cubicBezTo>
                <a:cubicBezTo>
                  <a:pt x="9457800" y="638931"/>
                  <a:pt x="9359867" y="488131"/>
                  <a:pt x="9205430" y="375180"/>
                </a:cubicBezTo>
                <a:cubicBezTo>
                  <a:pt x="9073323" y="278561"/>
                  <a:pt x="8921320" y="229529"/>
                  <a:pt x="8761189" y="210991"/>
                </a:cubicBezTo>
                <a:cubicBezTo>
                  <a:pt x="8638618" y="196789"/>
                  <a:pt x="8514475" y="191324"/>
                  <a:pt x="8390990" y="190753"/>
                </a:cubicBezTo>
                <a:cubicBezTo>
                  <a:pt x="7622710" y="187292"/>
                  <a:pt x="6854428" y="185949"/>
                  <a:pt x="6086133" y="184591"/>
                </a:cubicBezTo>
                <a:cubicBezTo>
                  <a:pt x="5527348" y="183603"/>
                  <a:pt x="4968563" y="183501"/>
                  <a:pt x="4409778" y="183286"/>
                </a:cubicBezTo>
                <a:cubicBezTo>
                  <a:pt x="3314425" y="182867"/>
                  <a:pt x="2219059" y="182779"/>
                  <a:pt x="1123705" y="182310"/>
                </a:cubicBezTo>
                <a:lnTo>
                  <a:pt x="0" y="180888"/>
                </a:lnTo>
                <a:close/>
              </a:path>
            </a:pathLst>
          </a:custGeom>
          <a:gradFill>
            <a:gsLst>
              <a:gs pos="57000">
                <a:schemeClr val="accent3">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68" name="Freeform: Shape 67">
            <a:extLst>
              <a:ext uri="{FF2B5EF4-FFF2-40B4-BE49-F238E27FC236}">
                <a16:creationId xmlns:a16="http://schemas.microsoft.com/office/drawing/2014/main" xmlns="" id="{30EA653A-6B07-F3F4-AE84-33A52DB03236}"/>
              </a:ext>
            </a:extLst>
          </p:cNvPr>
          <p:cNvSpPr/>
          <p:nvPr/>
        </p:nvSpPr>
        <p:spPr>
          <a:xfrm>
            <a:off x="-60590" y="95477"/>
            <a:ext cx="12034091" cy="6858000"/>
          </a:xfrm>
          <a:custGeom>
            <a:avLst/>
            <a:gdLst>
              <a:gd name="connsiteX0" fmla="*/ 0 w 12034091"/>
              <a:gd name="connsiteY0" fmla="*/ 0 h 6858000"/>
              <a:gd name="connsiteX1" fmla="*/ 12034091 w 12034091"/>
              <a:gd name="connsiteY1" fmla="*/ 0 h 6858000"/>
              <a:gd name="connsiteX2" fmla="*/ 12034091 w 12034091"/>
              <a:gd name="connsiteY2" fmla="*/ 6858000 h 6858000"/>
              <a:gd name="connsiteX3" fmla="*/ 9545629 w 12034091"/>
              <a:gd name="connsiteY3" fmla="*/ 6857988 h 6858000"/>
              <a:gd name="connsiteX4" fmla="*/ 9544311 w 12034091"/>
              <a:gd name="connsiteY4" fmla="*/ 832335 h 6858000"/>
              <a:gd name="connsiteX5" fmla="*/ 9291726 w 12034091"/>
              <a:gd name="connsiteY5" fmla="*/ 375180 h 6858000"/>
              <a:gd name="connsiteX6" fmla="*/ 8847485 w 12034091"/>
              <a:gd name="connsiteY6" fmla="*/ 210991 h 6858000"/>
              <a:gd name="connsiteX7" fmla="*/ 8477286 w 12034091"/>
              <a:gd name="connsiteY7" fmla="*/ 190753 h 6858000"/>
              <a:gd name="connsiteX8" fmla="*/ 6172429 w 12034091"/>
              <a:gd name="connsiteY8" fmla="*/ 184591 h 6858000"/>
              <a:gd name="connsiteX9" fmla="*/ 4496074 w 12034091"/>
              <a:gd name="connsiteY9" fmla="*/ 183286 h 6858000"/>
              <a:gd name="connsiteX10" fmla="*/ 1210002 w 12034091"/>
              <a:gd name="connsiteY10" fmla="*/ 182310 h 6858000"/>
              <a:gd name="connsiteX11" fmla="*/ 0 w 12034091"/>
              <a:gd name="connsiteY11" fmla="*/ 1807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4091" h="6858000">
                <a:moveTo>
                  <a:pt x="0" y="0"/>
                </a:moveTo>
                <a:lnTo>
                  <a:pt x="12034091" y="0"/>
                </a:lnTo>
                <a:cubicBezTo>
                  <a:pt x="12034091" y="2285988"/>
                  <a:pt x="12034091" y="4571987"/>
                  <a:pt x="12034091" y="6858000"/>
                </a:cubicBezTo>
                <a:cubicBezTo>
                  <a:pt x="11204967" y="6857988"/>
                  <a:pt x="10375299" y="6857988"/>
                  <a:pt x="9545629" y="6857988"/>
                </a:cubicBezTo>
                <a:cubicBezTo>
                  <a:pt x="9545668" y="4849433"/>
                  <a:pt x="9546595" y="2840890"/>
                  <a:pt x="9544311" y="832335"/>
                </a:cubicBezTo>
                <a:cubicBezTo>
                  <a:pt x="9544096" y="638931"/>
                  <a:pt x="9446163" y="488131"/>
                  <a:pt x="9291726" y="375180"/>
                </a:cubicBezTo>
                <a:cubicBezTo>
                  <a:pt x="9159619" y="278561"/>
                  <a:pt x="9007616" y="229529"/>
                  <a:pt x="8847485" y="210991"/>
                </a:cubicBezTo>
                <a:cubicBezTo>
                  <a:pt x="8724914" y="196789"/>
                  <a:pt x="8600771" y="191324"/>
                  <a:pt x="8477286" y="190753"/>
                </a:cubicBezTo>
                <a:cubicBezTo>
                  <a:pt x="7709006" y="187292"/>
                  <a:pt x="6940724" y="185949"/>
                  <a:pt x="6172429" y="184591"/>
                </a:cubicBezTo>
                <a:cubicBezTo>
                  <a:pt x="5613644" y="183603"/>
                  <a:pt x="5054859" y="183501"/>
                  <a:pt x="4496074" y="183286"/>
                </a:cubicBezTo>
                <a:cubicBezTo>
                  <a:pt x="3400721" y="182867"/>
                  <a:pt x="2305355" y="182779"/>
                  <a:pt x="1210002" y="182310"/>
                </a:cubicBezTo>
                <a:lnTo>
                  <a:pt x="0" y="180778"/>
                </a:lnTo>
                <a:close/>
              </a:path>
            </a:pathLst>
          </a:custGeom>
          <a:gradFill>
            <a:gsLst>
              <a:gs pos="61000">
                <a:schemeClr val="accent6">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65" name="Freeform: Shape 64">
            <a:extLst>
              <a:ext uri="{FF2B5EF4-FFF2-40B4-BE49-F238E27FC236}">
                <a16:creationId xmlns:a16="http://schemas.microsoft.com/office/drawing/2014/main" xmlns="" id="{F86BA74E-900E-76A1-C877-A79F025023FC}"/>
              </a:ext>
            </a:extLst>
          </p:cNvPr>
          <p:cNvSpPr/>
          <p:nvPr/>
        </p:nvSpPr>
        <p:spPr>
          <a:xfrm>
            <a:off x="-60590" y="97315"/>
            <a:ext cx="12113047" cy="6858000"/>
          </a:xfrm>
          <a:custGeom>
            <a:avLst/>
            <a:gdLst>
              <a:gd name="connsiteX0" fmla="*/ 0 w 12113047"/>
              <a:gd name="connsiteY0" fmla="*/ 0 h 6858000"/>
              <a:gd name="connsiteX1" fmla="*/ 12113047 w 12113047"/>
              <a:gd name="connsiteY1" fmla="*/ 0 h 6858000"/>
              <a:gd name="connsiteX2" fmla="*/ 12113047 w 12113047"/>
              <a:gd name="connsiteY2" fmla="*/ 6858000 h 6858000"/>
              <a:gd name="connsiteX3" fmla="*/ 9624585 w 12113047"/>
              <a:gd name="connsiteY3" fmla="*/ 6857988 h 6858000"/>
              <a:gd name="connsiteX4" fmla="*/ 9623267 w 12113047"/>
              <a:gd name="connsiteY4" fmla="*/ 832335 h 6858000"/>
              <a:gd name="connsiteX5" fmla="*/ 9370682 w 12113047"/>
              <a:gd name="connsiteY5" fmla="*/ 375180 h 6858000"/>
              <a:gd name="connsiteX6" fmla="*/ 8926441 w 12113047"/>
              <a:gd name="connsiteY6" fmla="*/ 210991 h 6858000"/>
              <a:gd name="connsiteX7" fmla="*/ 8556242 w 12113047"/>
              <a:gd name="connsiteY7" fmla="*/ 190753 h 6858000"/>
              <a:gd name="connsiteX8" fmla="*/ 6251385 w 12113047"/>
              <a:gd name="connsiteY8" fmla="*/ 184591 h 6858000"/>
              <a:gd name="connsiteX9" fmla="*/ 4575030 w 12113047"/>
              <a:gd name="connsiteY9" fmla="*/ 183286 h 6858000"/>
              <a:gd name="connsiteX10" fmla="*/ 1288958 w 12113047"/>
              <a:gd name="connsiteY10" fmla="*/ 182309 h 6858000"/>
              <a:gd name="connsiteX11" fmla="*/ 0 w 12113047"/>
              <a:gd name="connsiteY11" fmla="*/ 1806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13047" h="6858000">
                <a:moveTo>
                  <a:pt x="0" y="0"/>
                </a:moveTo>
                <a:lnTo>
                  <a:pt x="12113047" y="0"/>
                </a:lnTo>
                <a:cubicBezTo>
                  <a:pt x="12113047" y="2285988"/>
                  <a:pt x="12113047" y="4571987"/>
                  <a:pt x="12113047" y="6858000"/>
                </a:cubicBezTo>
                <a:cubicBezTo>
                  <a:pt x="11283923" y="6857988"/>
                  <a:pt x="10454255" y="6857988"/>
                  <a:pt x="9624585" y="6857988"/>
                </a:cubicBezTo>
                <a:cubicBezTo>
                  <a:pt x="9624624" y="4849433"/>
                  <a:pt x="9625551" y="2840890"/>
                  <a:pt x="9623267" y="832335"/>
                </a:cubicBezTo>
                <a:cubicBezTo>
                  <a:pt x="9623052" y="638931"/>
                  <a:pt x="9525119" y="488131"/>
                  <a:pt x="9370682" y="375180"/>
                </a:cubicBezTo>
                <a:cubicBezTo>
                  <a:pt x="9238575" y="278561"/>
                  <a:pt x="9086572" y="229529"/>
                  <a:pt x="8926441" y="210991"/>
                </a:cubicBezTo>
                <a:cubicBezTo>
                  <a:pt x="8803870" y="196789"/>
                  <a:pt x="8679727" y="191324"/>
                  <a:pt x="8556242" y="190753"/>
                </a:cubicBezTo>
                <a:cubicBezTo>
                  <a:pt x="7787962" y="187292"/>
                  <a:pt x="7019680" y="185948"/>
                  <a:pt x="6251385" y="184591"/>
                </a:cubicBezTo>
                <a:cubicBezTo>
                  <a:pt x="5692600" y="183603"/>
                  <a:pt x="5133815" y="183501"/>
                  <a:pt x="4575030" y="183286"/>
                </a:cubicBezTo>
                <a:cubicBezTo>
                  <a:pt x="3479677" y="182867"/>
                  <a:pt x="2384311" y="182778"/>
                  <a:pt x="1288958" y="182309"/>
                </a:cubicBezTo>
                <a:lnTo>
                  <a:pt x="0" y="180678"/>
                </a:lnTo>
                <a:close/>
              </a:path>
            </a:pathLst>
          </a:custGeom>
          <a:gradFill>
            <a:gsLst>
              <a:gs pos="72000">
                <a:schemeClr val="accent4"/>
              </a:gs>
              <a:gs pos="0">
                <a:schemeClr val="bg1"/>
              </a:gs>
            </a:gsLst>
            <a:lin ang="5400000" scaled="1"/>
          </a:gradFill>
          <a:ln w="12700" cap="flat">
            <a:noFill/>
            <a:prstDash val="solid"/>
            <a:miter/>
          </a:ln>
          <a:scene3d>
            <a:camera prst="orthographicFront"/>
            <a:lightRig rig="threePt" dir="t"/>
          </a:scene3d>
          <a:sp3d>
            <a:bevelT w="88900" h="127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6" name="Graphic 4">
            <a:extLst>
              <a:ext uri="{FF2B5EF4-FFF2-40B4-BE49-F238E27FC236}">
                <a16:creationId xmlns:a16="http://schemas.microsoft.com/office/drawing/2014/main" xmlns="" id="{1B7E5136-268F-6C24-D84C-1639ADF61CA3}"/>
              </a:ext>
            </a:extLst>
          </p:cNvPr>
          <p:cNvSpPr/>
          <p:nvPr/>
        </p:nvSpPr>
        <p:spPr>
          <a:xfrm>
            <a:off x="-60591" y="9179"/>
            <a:ext cx="12291153" cy="6968169"/>
          </a:xfrm>
          <a:custGeom>
            <a:avLst/>
            <a:gdLst>
              <a:gd name="connsiteX0" fmla="*/ 9762032 w 12265493"/>
              <a:gd name="connsiteY0" fmla="*/ 6799591 h 6799603"/>
              <a:gd name="connsiteX1" fmla="*/ 9760706 w 12265493"/>
              <a:gd name="connsiteY1" fmla="*/ 825247 h 6799603"/>
              <a:gd name="connsiteX2" fmla="*/ 9506598 w 12265493"/>
              <a:gd name="connsiteY2" fmla="*/ 371985 h 6799603"/>
              <a:gd name="connsiteX3" fmla="*/ 9059679 w 12265493"/>
              <a:gd name="connsiteY3" fmla="*/ 209194 h 6799603"/>
              <a:gd name="connsiteX4" fmla="*/ 8687249 w 12265493"/>
              <a:gd name="connsiteY4" fmla="*/ 189129 h 6799603"/>
              <a:gd name="connsiteX5" fmla="*/ 6368498 w 12265493"/>
              <a:gd name="connsiteY5" fmla="*/ 183019 h 6799603"/>
              <a:gd name="connsiteX6" fmla="*/ 4682038 w 12265493"/>
              <a:gd name="connsiteY6" fmla="*/ 181725 h 6799603"/>
              <a:gd name="connsiteX7" fmla="*/ 1376157 w 12265493"/>
              <a:gd name="connsiteY7" fmla="*/ 180757 h 6799603"/>
              <a:gd name="connsiteX8" fmla="*/ 34699 w 12265493"/>
              <a:gd name="connsiteY8" fmla="*/ 179084 h 6799603"/>
              <a:gd name="connsiteX9" fmla="*/ 0 w 12265493"/>
              <a:gd name="connsiteY9" fmla="*/ 176268 h 6799603"/>
              <a:gd name="connsiteX10" fmla="*/ 0 w 12265493"/>
              <a:gd name="connsiteY10" fmla="*/ 0 h 6799603"/>
              <a:gd name="connsiteX11" fmla="*/ 12265494 w 12265493"/>
              <a:gd name="connsiteY11" fmla="*/ 0 h 6799603"/>
              <a:gd name="connsiteX12" fmla="*/ 12265494 w 12265493"/>
              <a:gd name="connsiteY12" fmla="*/ 6799603 h 6799603"/>
              <a:gd name="connsiteX13" fmla="*/ 9762032 w 12265493"/>
              <a:gd name="connsiteY13" fmla="*/ 6799591 h 6799603"/>
              <a:gd name="connsiteX0" fmla="*/ 9762032 w 12265494"/>
              <a:gd name="connsiteY0" fmla="*/ 6865129 h 6865141"/>
              <a:gd name="connsiteX1" fmla="*/ 9760706 w 12265494"/>
              <a:gd name="connsiteY1" fmla="*/ 890785 h 6865141"/>
              <a:gd name="connsiteX2" fmla="*/ 9506598 w 12265494"/>
              <a:gd name="connsiteY2" fmla="*/ 437523 h 6865141"/>
              <a:gd name="connsiteX3" fmla="*/ 9059679 w 12265494"/>
              <a:gd name="connsiteY3" fmla="*/ 274732 h 6865141"/>
              <a:gd name="connsiteX4" fmla="*/ 8687249 w 12265494"/>
              <a:gd name="connsiteY4" fmla="*/ 254667 h 6865141"/>
              <a:gd name="connsiteX5" fmla="*/ 6368498 w 12265494"/>
              <a:gd name="connsiteY5" fmla="*/ 248557 h 6865141"/>
              <a:gd name="connsiteX6" fmla="*/ 4682038 w 12265494"/>
              <a:gd name="connsiteY6" fmla="*/ 247263 h 6865141"/>
              <a:gd name="connsiteX7" fmla="*/ 1376157 w 12265494"/>
              <a:gd name="connsiteY7" fmla="*/ 246295 h 6865141"/>
              <a:gd name="connsiteX8" fmla="*/ 34699 w 12265494"/>
              <a:gd name="connsiteY8" fmla="*/ 244622 h 6865141"/>
              <a:gd name="connsiteX9" fmla="*/ 0 w 12265494"/>
              <a:gd name="connsiteY9" fmla="*/ 241806 h 6865141"/>
              <a:gd name="connsiteX10" fmla="*/ 0 w 12265494"/>
              <a:gd name="connsiteY10" fmla="*/ 65538 h 6865141"/>
              <a:gd name="connsiteX11" fmla="*/ 12265494 w 12265494"/>
              <a:gd name="connsiteY11" fmla="*/ 0 h 6865141"/>
              <a:gd name="connsiteX12" fmla="*/ 12265494 w 12265494"/>
              <a:gd name="connsiteY12" fmla="*/ 6865141 h 6865141"/>
              <a:gd name="connsiteX13" fmla="*/ 9762032 w 12265494"/>
              <a:gd name="connsiteY13" fmla="*/ 6865129 h 6865141"/>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11083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265494"/>
              <a:gd name="connsiteY0" fmla="*/ 6886975 h 6886987"/>
              <a:gd name="connsiteX1" fmla="*/ 9760706 w 12265494"/>
              <a:gd name="connsiteY1" fmla="*/ 912631 h 6886987"/>
              <a:gd name="connsiteX2" fmla="*/ 9506598 w 12265494"/>
              <a:gd name="connsiteY2" fmla="*/ 459369 h 6886987"/>
              <a:gd name="connsiteX3" fmla="*/ 9059679 w 12265494"/>
              <a:gd name="connsiteY3" fmla="*/ 296578 h 6886987"/>
              <a:gd name="connsiteX4" fmla="*/ 8687249 w 12265494"/>
              <a:gd name="connsiteY4" fmla="*/ 276513 h 6886987"/>
              <a:gd name="connsiteX5" fmla="*/ 6368498 w 12265494"/>
              <a:gd name="connsiteY5" fmla="*/ 270403 h 6886987"/>
              <a:gd name="connsiteX6" fmla="*/ 4682038 w 12265494"/>
              <a:gd name="connsiteY6" fmla="*/ 269109 h 6886987"/>
              <a:gd name="connsiteX7" fmla="*/ 1376157 w 12265494"/>
              <a:gd name="connsiteY7" fmla="*/ 268141 h 6886987"/>
              <a:gd name="connsiteX8" fmla="*/ 34699 w 12265494"/>
              <a:gd name="connsiteY8" fmla="*/ 266468 h 6886987"/>
              <a:gd name="connsiteX9" fmla="*/ 0 w 12265494"/>
              <a:gd name="connsiteY9" fmla="*/ 263652 h 6886987"/>
              <a:gd name="connsiteX10" fmla="*/ 0 w 12265494"/>
              <a:gd name="connsiteY10" fmla="*/ 0 h 6886987"/>
              <a:gd name="connsiteX11" fmla="*/ 12265494 w 12265494"/>
              <a:gd name="connsiteY11" fmla="*/ 21846 h 6886987"/>
              <a:gd name="connsiteX12" fmla="*/ 12265494 w 12265494"/>
              <a:gd name="connsiteY12" fmla="*/ 6886987 h 6886987"/>
              <a:gd name="connsiteX13" fmla="*/ 9762032 w 12265494"/>
              <a:gd name="connsiteY13" fmla="*/ 6886975 h 6886987"/>
              <a:gd name="connsiteX0" fmla="*/ 9762032 w 12320910"/>
              <a:gd name="connsiteY0" fmla="*/ 6886975 h 6886987"/>
              <a:gd name="connsiteX1" fmla="*/ 9760706 w 12320910"/>
              <a:gd name="connsiteY1" fmla="*/ 912631 h 6886987"/>
              <a:gd name="connsiteX2" fmla="*/ 9506598 w 12320910"/>
              <a:gd name="connsiteY2" fmla="*/ 459369 h 6886987"/>
              <a:gd name="connsiteX3" fmla="*/ 9059679 w 12320910"/>
              <a:gd name="connsiteY3" fmla="*/ 296578 h 6886987"/>
              <a:gd name="connsiteX4" fmla="*/ 8687249 w 12320910"/>
              <a:gd name="connsiteY4" fmla="*/ 276513 h 6886987"/>
              <a:gd name="connsiteX5" fmla="*/ 6368498 w 12320910"/>
              <a:gd name="connsiteY5" fmla="*/ 270403 h 6886987"/>
              <a:gd name="connsiteX6" fmla="*/ 4682038 w 12320910"/>
              <a:gd name="connsiteY6" fmla="*/ 269109 h 6886987"/>
              <a:gd name="connsiteX7" fmla="*/ 1376157 w 12320910"/>
              <a:gd name="connsiteY7" fmla="*/ 268141 h 6886987"/>
              <a:gd name="connsiteX8" fmla="*/ 34699 w 12320910"/>
              <a:gd name="connsiteY8" fmla="*/ 266468 h 6886987"/>
              <a:gd name="connsiteX9" fmla="*/ 0 w 12320910"/>
              <a:gd name="connsiteY9" fmla="*/ 263652 h 6886987"/>
              <a:gd name="connsiteX10" fmla="*/ 0 w 12320910"/>
              <a:gd name="connsiteY10" fmla="*/ 0 h 6886987"/>
              <a:gd name="connsiteX11" fmla="*/ 12320910 w 12320910"/>
              <a:gd name="connsiteY11" fmla="*/ 0 h 6886987"/>
              <a:gd name="connsiteX12" fmla="*/ 12265494 w 12320910"/>
              <a:gd name="connsiteY12" fmla="*/ 6886987 h 6886987"/>
              <a:gd name="connsiteX13" fmla="*/ 9762032 w 12320910"/>
              <a:gd name="connsiteY13" fmla="*/ 6886975 h 6886987"/>
              <a:gd name="connsiteX0" fmla="*/ 9762032 w 12365244"/>
              <a:gd name="connsiteY0" fmla="*/ 6886975 h 6908833"/>
              <a:gd name="connsiteX1" fmla="*/ 9760706 w 12365244"/>
              <a:gd name="connsiteY1" fmla="*/ 912631 h 6908833"/>
              <a:gd name="connsiteX2" fmla="*/ 9506598 w 12365244"/>
              <a:gd name="connsiteY2" fmla="*/ 459369 h 6908833"/>
              <a:gd name="connsiteX3" fmla="*/ 9059679 w 12365244"/>
              <a:gd name="connsiteY3" fmla="*/ 296578 h 6908833"/>
              <a:gd name="connsiteX4" fmla="*/ 8687249 w 12365244"/>
              <a:gd name="connsiteY4" fmla="*/ 276513 h 6908833"/>
              <a:gd name="connsiteX5" fmla="*/ 6368498 w 12365244"/>
              <a:gd name="connsiteY5" fmla="*/ 270403 h 6908833"/>
              <a:gd name="connsiteX6" fmla="*/ 4682038 w 12365244"/>
              <a:gd name="connsiteY6" fmla="*/ 269109 h 6908833"/>
              <a:gd name="connsiteX7" fmla="*/ 1376157 w 12365244"/>
              <a:gd name="connsiteY7" fmla="*/ 268141 h 6908833"/>
              <a:gd name="connsiteX8" fmla="*/ 34699 w 12365244"/>
              <a:gd name="connsiteY8" fmla="*/ 266468 h 6908833"/>
              <a:gd name="connsiteX9" fmla="*/ 0 w 12365244"/>
              <a:gd name="connsiteY9" fmla="*/ 263652 h 6908833"/>
              <a:gd name="connsiteX10" fmla="*/ 0 w 12365244"/>
              <a:gd name="connsiteY10" fmla="*/ 0 h 6908833"/>
              <a:gd name="connsiteX11" fmla="*/ 12320910 w 12365244"/>
              <a:gd name="connsiteY11" fmla="*/ 0 h 6908833"/>
              <a:gd name="connsiteX12" fmla="*/ 12365244 w 12365244"/>
              <a:gd name="connsiteY12" fmla="*/ 6908833 h 6908833"/>
              <a:gd name="connsiteX13" fmla="*/ 9762032 w 12365244"/>
              <a:gd name="connsiteY13" fmla="*/ 6886975 h 690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5244" h="6908833">
                <a:moveTo>
                  <a:pt x="9762032" y="6886975"/>
                </a:moveTo>
                <a:cubicBezTo>
                  <a:pt x="9762071" y="4895523"/>
                  <a:pt x="9763003" y="2904083"/>
                  <a:pt x="9760706" y="912631"/>
                </a:cubicBezTo>
                <a:cubicBezTo>
                  <a:pt x="9760489" y="720874"/>
                  <a:pt x="9661966" y="571358"/>
                  <a:pt x="9506598" y="459369"/>
                </a:cubicBezTo>
                <a:cubicBezTo>
                  <a:pt x="9373695" y="363573"/>
                  <a:pt x="9220776" y="314958"/>
                  <a:pt x="9059679" y="296578"/>
                </a:cubicBezTo>
                <a:cubicBezTo>
                  <a:pt x="8936369" y="282497"/>
                  <a:pt x="8811478" y="277079"/>
                  <a:pt x="8687249" y="276513"/>
                </a:cubicBezTo>
                <a:lnTo>
                  <a:pt x="6368498" y="270403"/>
                </a:lnTo>
                <a:lnTo>
                  <a:pt x="4682038" y="269109"/>
                </a:lnTo>
                <a:lnTo>
                  <a:pt x="1376157" y="268141"/>
                </a:lnTo>
                <a:lnTo>
                  <a:pt x="34699" y="266468"/>
                </a:lnTo>
                <a:cubicBezTo>
                  <a:pt x="23129" y="266456"/>
                  <a:pt x="11571" y="264633"/>
                  <a:pt x="0" y="263652"/>
                </a:cubicBezTo>
                <a:lnTo>
                  <a:pt x="0" y="0"/>
                </a:lnTo>
                <a:lnTo>
                  <a:pt x="12320910" y="0"/>
                </a:lnTo>
                <a:lnTo>
                  <a:pt x="12365244" y="6908833"/>
                </a:lnTo>
                <a:lnTo>
                  <a:pt x="9762032" y="6886975"/>
                </a:lnTo>
                <a:close/>
              </a:path>
            </a:pathLst>
          </a:custGeom>
          <a:gradFill>
            <a:gsLst>
              <a:gs pos="79000">
                <a:schemeClr val="bg2">
                  <a:lumMod val="75000"/>
                </a:schemeClr>
              </a:gs>
              <a:gs pos="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p>
        </p:txBody>
      </p:sp>
      <p:sp>
        <p:nvSpPr>
          <p:cNvPr id="40" name="Text Placeholder 40">
            <a:extLst>
              <a:ext uri="{FF2B5EF4-FFF2-40B4-BE49-F238E27FC236}">
                <a16:creationId xmlns:a16="http://schemas.microsoft.com/office/drawing/2014/main" xmlns="" id="{0B0553E8-3EF7-F73D-EFA2-CB4C183EED4F}"/>
              </a:ext>
            </a:extLst>
          </p:cNvPr>
          <p:cNvSpPr txBox="1">
            <a:spLocks/>
          </p:cNvSpPr>
          <p:nvPr/>
        </p:nvSpPr>
        <p:spPr>
          <a:xfrm>
            <a:off x="2540000" y="1805400"/>
            <a:ext cx="6604000" cy="838200"/>
          </a:xfrm>
          <a:prstGeom prst="rect">
            <a:avLst/>
          </a:prstGeom>
        </p:spPr>
        <p:txBody>
          <a:bodyPr vert="horz" lIns="91440" tIns="45720" rIns="91440" bIns="45720" rtlCol="0">
            <a:normAutofit/>
          </a:bodyPr>
          <a:lstStyle>
            <a:lvl1pPr marL="76198" indent="0" algn="l" defTabSz="1219170" rtl="0" eaLnBrk="1" latinLnBrk="0" hangingPunct="1">
              <a:lnSpc>
                <a:spcPct val="100000"/>
              </a:lnSpc>
              <a:spcBef>
                <a:spcPct val="20000"/>
              </a:spcBef>
              <a:buClr>
                <a:schemeClr val="tx1">
                  <a:lumMod val="75000"/>
                  <a:lumOff val="25000"/>
                </a:schemeClr>
              </a:buClr>
              <a:buSzPct val="70000"/>
              <a:buFontTx/>
              <a:buNone/>
              <a:defRPr sz="2400" kern="1200" baseline="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20000"/>
              </a:lnSpc>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7" name="Text Placeholder 41">
            <a:extLst>
              <a:ext uri="{FF2B5EF4-FFF2-40B4-BE49-F238E27FC236}">
                <a16:creationId xmlns:a16="http://schemas.microsoft.com/office/drawing/2014/main" xmlns="" id="{0A971B0F-9C4B-0A26-1F3A-2BC940CC327B}"/>
              </a:ext>
            </a:extLst>
          </p:cNvPr>
          <p:cNvSpPr txBox="1">
            <a:spLocks/>
          </p:cNvSpPr>
          <p:nvPr/>
        </p:nvSpPr>
        <p:spPr>
          <a:xfrm>
            <a:off x="2540000" y="2743200"/>
            <a:ext cx="6604000" cy="838200"/>
          </a:xfrm>
          <a:prstGeom prst="rect">
            <a:avLst/>
          </a:prstGeom>
        </p:spPr>
        <p:txBody>
          <a:bodyPr vert="horz" lIns="91440" tIns="45720" rIns="91440" bIns="45720" rtlCol="0">
            <a:normAutofit/>
          </a:bodyPr>
          <a:lstStyle>
            <a:lvl1pPr marL="76198" indent="0" algn="l" defTabSz="1219170" rtl="0" eaLnBrk="1" latinLnBrk="0" hangingPunct="1">
              <a:lnSpc>
                <a:spcPct val="100000"/>
              </a:lnSpc>
              <a:spcBef>
                <a:spcPct val="20000"/>
              </a:spcBef>
              <a:buClr>
                <a:schemeClr val="tx1">
                  <a:lumMod val="75000"/>
                  <a:lumOff val="25000"/>
                </a:schemeClr>
              </a:buClr>
              <a:buSzPct val="70000"/>
              <a:buFontTx/>
              <a:buNone/>
              <a:defRPr sz="2400" kern="1200" baseline="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20000"/>
              </a:lnSpc>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9" name="Text Placeholder 42">
            <a:extLst>
              <a:ext uri="{FF2B5EF4-FFF2-40B4-BE49-F238E27FC236}">
                <a16:creationId xmlns:a16="http://schemas.microsoft.com/office/drawing/2014/main" xmlns="" id="{236ED5AB-7C05-8B4A-A3CC-A39D2CC6E3FC}"/>
              </a:ext>
            </a:extLst>
          </p:cNvPr>
          <p:cNvSpPr txBox="1">
            <a:spLocks/>
          </p:cNvSpPr>
          <p:nvPr/>
        </p:nvSpPr>
        <p:spPr>
          <a:xfrm>
            <a:off x="2540000" y="4624800"/>
            <a:ext cx="6604000" cy="838200"/>
          </a:xfrm>
          <a:prstGeom prst="rect">
            <a:avLst/>
          </a:prstGeom>
        </p:spPr>
        <p:txBody>
          <a:bodyPr vert="horz" lIns="91440" tIns="45720" rIns="91440" bIns="45720" rtlCol="0">
            <a:normAutofit/>
          </a:bodyPr>
          <a:lstStyle>
            <a:lvl1pPr marL="76198" indent="0" algn="l" defTabSz="1219170" rtl="0" eaLnBrk="1" latinLnBrk="0" hangingPunct="1">
              <a:lnSpc>
                <a:spcPct val="100000"/>
              </a:lnSpc>
              <a:spcBef>
                <a:spcPct val="20000"/>
              </a:spcBef>
              <a:buClr>
                <a:schemeClr val="tx1">
                  <a:lumMod val="75000"/>
                  <a:lumOff val="25000"/>
                </a:schemeClr>
              </a:buClr>
              <a:buSzPct val="70000"/>
              <a:buFontTx/>
              <a:buNone/>
              <a:defRPr sz="2400" kern="1200" baseline="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20000"/>
              </a:lnSpc>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1" name="Text Placeholder 43">
            <a:extLst>
              <a:ext uri="{FF2B5EF4-FFF2-40B4-BE49-F238E27FC236}">
                <a16:creationId xmlns:a16="http://schemas.microsoft.com/office/drawing/2014/main" xmlns="" id="{BB921D50-61CA-831B-CA54-2102DD67DF30}"/>
              </a:ext>
            </a:extLst>
          </p:cNvPr>
          <p:cNvSpPr txBox="1">
            <a:spLocks/>
          </p:cNvSpPr>
          <p:nvPr/>
        </p:nvSpPr>
        <p:spPr>
          <a:xfrm>
            <a:off x="2540000" y="5562600"/>
            <a:ext cx="6604000" cy="838200"/>
          </a:xfrm>
          <a:prstGeom prst="rect">
            <a:avLst/>
          </a:prstGeom>
        </p:spPr>
        <p:txBody>
          <a:bodyPr vert="horz" lIns="91440" tIns="45720" rIns="91440" bIns="45720" rtlCol="0">
            <a:normAutofit/>
          </a:bodyPr>
          <a:lstStyle>
            <a:lvl1pPr marL="76198" indent="0" algn="l" defTabSz="1219170" rtl="0" eaLnBrk="1" latinLnBrk="0" hangingPunct="1">
              <a:lnSpc>
                <a:spcPct val="100000"/>
              </a:lnSpc>
              <a:spcBef>
                <a:spcPct val="20000"/>
              </a:spcBef>
              <a:buClr>
                <a:schemeClr val="tx1">
                  <a:lumMod val="75000"/>
                  <a:lumOff val="25000"/>
                </a:schemeClr>
              </a:buClr>
              <a:buSzPct val="70000"/>
              <a:buFontTx/>
              <a:buNone/>
              <a:defRPr sz="2400" kern="1200" baseline="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20000"/>
              </a:lnSpc>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53" name="Pentagon 23">
            <a:extLst>
              <a:ext uri="{FF2B5EF4-FFF2-40B4-BE49-F238E27FC236}">
                <a16:creationId xmlns:a16="http://schemas.microsoft.com/office/drawing/2014/main" xmlns="" id="{4E36A7B5-744A-3AFE-3CB7-3794CD273173}"/>
              </a:ext>
            </a:extLst>
          </p:cNvPr>
          <p:cNvSpPr/>
          <p:nvPr/>
        </p:nvSpPr>
        <p:spPr>
          <a:xfrm>
            <a:off x="762000" y="2438400"/>
            <a:ext cx="8128000" cy="533400"/>
          </a:xfrm>
          <a:prstGeom prst="homePlate">
            <a:avLst/>
          </a:prstGeom>
          <a:solidFill>
            <a:schemeClr val="accent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smtClean="0">
                <a:solidFill>
                  <a:schemeClr val="accent1"/>
                </a:solidFill>
                <a:effectLst>
                  <a:outerShdw blurRad="50800" dist="38100" dir="5400000" algn="t" rotWithShape="0">
                    <a:prstClr val="black">
                      <a:alpha val="40000"/>
                    </a:prstClr>
                  </a:outerShdw>
                </a:effectLst>
                <a:latin typeface="Cavolini" charset="0"/>
                <a:cs typeface="Cavolini" charset="0"/>
              </a:rPr>
              <a:t>Κουβεντιάζουμε, συζητάμε και ανταλλάσσουμε απόψεις για την εύρυθμη λειτουργία του σχολείου και της τάξης </a:t>
            </a:r>
            <a:endParaRPr lang="en-US" sz="1600" b="1" dirty="0">
              <a:solidFill>
                <a:schemeClr val="accent1"/>
              </a:solidFill>
              <a:effectLst>
                <a:outerShdw blurRad="50800" dist="38100" dir="5400000" algn="t" rotWithShape="0">
                  <a:prstClr val="black">
                    <a:alpha val="40000"/>
                  </a:prstClr>
                </a:outerShdw>
              </a:effectLst>
              <a:latin typeface="Cavolini" charset="0"/>
              <a:cs typeface="Cavolini" charset="0"/>
            </a:endParaRPr>
          </a:p>
        </p:txBody>
      </p:sp>
      <p:sp>
        <p:nvSpPr>
          <p:cNvPr id="55" name="Pentagon 25">
            <a:extLst>
              <a:ext uri="{FF2B5EF4-FFF2-40B4-BE49-F238E27FC236}">
                <a16:creationId xmlns:a16="http://schemas.microsoft.com/office/drawing/2014/main" xmlns="" id="{92116E28-1870-15C6-3564-B30C1C3ED2D4}"/>
              </a:ext>
            </a:extLst>
          </p:cNvPr>
          <p:cNvSpPr/>
          <p:nvPr/>
        </p:nvSpPr>
        <p:spPr>
          <a:xfrm>
            <a:off x="762000" y="3429000"/>
            <a:ext cx="8204200" cy="533400"/>
          </a:xfrm>
          <a:prstGeom prst="homePlate">
            <a:avLst/>
          </a:prstGeom>
          <a:solidFill>
            <a:schemeClr val="accent6">
              <a:alpha val="90000"/>
            </a:schemeClr>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l-GR" sz="1400" b="1" dirty="0" smtClean="0">
                <a:solidFill>
                  <a:schemeClr val="accent5"/>
                </a:solidFill>
                <a:effectLst>
                  <a:outerShdw blurRad="50800" dist="38100" dir="5400000" algn="t" rotWithShape="0">
                    <a:prstClr val="black">
                      <a:alpha val="40000"/>
                    </a:prstClr>
                  </a:outerShdw>
                </a:effectLst>
                <a:latin typeface="Cavolini" charset="0"/>
                <a:cs typeface="Cavolini" charset="0"/>
              </a:rPr>
              <a:t>Επιλέγουμε με σειρά προτεραιότητας τις αξίες που θεωρούμε πιο σημαντικές κατά τη γνώμη μας και τις μαθαίνουμε και στα γαλλικά</a:t>
            </a:r>
            <a:endParaRPr lang="en-US" sz="1400" b="1" dirty="0">
              <a:solidFill>
                <a:schemeClr val="accent5"/>
              </a:solidFill>
              <a:effectLst>
                <a:outerShdw blurRad="50800" dist="38100" dir="5400000" algn="t" rotWithShape="0">
                  <a:prstClr val="black">
                    <a:alpha val="40000"/>
                  </a:prstClr>
                </a:outerShdw>
              </a:effectLst>
              <a:latin typeface="Cavolini" charset="0"/>
              <a:cs typeface="Cavolini" charset="0"/>
            </a:endParaRPr>
          </a:p>
        </p:txBody>
      </p:sp>
      <p:sp>
        <p:nvSpPr>
          <p:cNvPr id="57" name="Pentagon 26">
            <a:extLst>
              <a:ext uri="{FF2B5EF4-FFF2-40B4-BE49-F238E27FC236}">
                <a16:creationId xmlns:a16="http://schemas.microsoft.com/office/drawing/2014/main" xmlns="" id="{7943747A-30AA-4C9E-2A7D-73F7EC92A409}"/>
              </a:ext>
            </a:extLst>
          </p:cNvPr>
          <p:cNvSpPr/>
          <p:nvPr/>
        </p:nvSpPr>
        <p:spPr>
          <a:xfrm>
            <a:off x="685800" y="6172200"/>
            <a:ext cx="8356600" cy="533400"/>
          </a:xfrm>
          <a:prstGeom prst="homePlate">
            <a:avLst/>
          </a:prstGeom>
          <a:solidFill>
            <a:schemeClr val="accent5">
              <a:alpha val="90000"/>
            </a:schemeClr>
          </a:solidFill>
          <a:ln>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l-GR" sz="1600" b="1" dirty="0" smtClean="0">
                <a:solidFill>
                  <a:srgbClr val="FFFF66"/>
                </a:solidFill>
                <a:effectLst>
                  <a:outerShdw blurRad="50800" dist="38100" dir="5400000" algn="t" rotWithShape="0">
                    <a:prstClr val="black">
                      <a:alpha val="40000"/>
                    </a:prstClr>
                  </a:outerShdw>
                </a:effectLst>
                <a:latin typeface="Cavolini" charset="0"/>
                <a:cs typeface="Cavolini" charset="0"/>
              </a:rPr>
              <a:t>Επιβραβεύουμε την προσπάθεια τόσο ατομικά όσο και ομαδικά</a:t>
            </a:r>
            <a:endParaRPr lang="en-US" sz="1600" b="1" dirty="0">
              <a:solidFill>
                <a:srgbClr val="FFFF66"/>
              </a:solidFill>
              <a:effectLst>
                <a:outerShdw blurRad="50800" dist="38100" dir="5400000" algn="t" rotWithShape="0">
                  <a:prstClr val="black">
                    <a:alpha val="40000"/>
                  </a:prstClr>
                </a:outerShdw>
              </a:effectLst>
              <a:latin typeface="Cavolini" charset="0"/>
              <a:cs typeface="Cavolini" charset="0"/>
            </a:endParaRPr>
          </a:p>
        </p:txBody>
      </p:sp>
      <p:sp>
        <p:nvSpPr>
          <p:cNvPr id="59" name="Pentagon 27">
            <a:extLst>
              <a:ext uri="{FF2B5EF4-FFF2-40B4-BE49-F238E27FC236}">
                <a16:creationId xmlns:a16="http://schemas.microsoft.com/office/drawing/2014/main" xmlns="" id="{474EBA86-B163-A2C6-1AA5-36AE170DB37A}"/>
              </a:ext>
            </a:extLst>
          </p:cNvPr>
          <p:cNvSpPr/>
          <p:nvPr/>
        </p:nvSpPr>
        <p:spPr>
          <a:xfrm>
            <a:off x="685800" y="4419600"/>
            <a:ext cx="8305800" cy="533400"/>
          </a:xfrm>
          <a:prstGeom prst="homePlate">
            <a:avLst/>
          </a:prstGeom>
          <a:solidFill>
            <a:schemeClr val="accent3">
              <a:alpha val="90000"/>
            </a:schemeClr>
          </a:solidFill>
          <a:ln>
            <a:solidFill>
              <a:schemeClr val="accent3">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nSpc>
                <a:spcPct val="120000"/>
              </a:lnSpc>
            </a:pPr>
            <a:r>
              <a:rPr lang="el-GR" sz="1400" b="1" dirty="0" smtClean="0">
                <a:solidFill>
                  <a:schemeClr val="accent1">
                    <a:lumMod val="75000"/>
                  </a:schemeClr>
                </a:solidFill>
                <a:effectLst>
                  <a:outerShdw blurRad="38100" dist="38100" dir="2700000" algn="tl">
                    <a:srgbClr val="000000">
                      <a:alpha val="43137"/>
                    </a:srgbClr>
                  </a:outerShdw>
                </a:effectLst>
                <a:latin typeface="Cavolini" charset="0"/>
                <a:cs typeface="Cavolini" charset="0"/>
              </a:rPr>
              <a:t>Φτιάχνουμε </a:t>
            </a:r>
            <a:r>
              <a:rPr lang="el-GR" sz="1400" b="1" dirty="0" err="1" smtClean="0">
                <a:solidFill>
                  <a:schemeClr val="accent1">
                    <a:lumMod val="75000"/>
                  </a:schemeClr>
                </a:solidFill>
                <a:effectLst>
                  <a:outerShdw blurRad="38100" dist="38100" dir="2700000" algn="tl">
                    <a:srgbClr val="000000">
                      <a:alpha val="43137"/>
                    </a:srgbClr>
                  </a:outerShdw>
                </a:effectLst>
                <a:latin typeface="Cavolini" charset="0"/>
                <a:cs typeface="Cavolini" charset="0"/>
              </a:rPr>
              <a:t>πόστερ</a:t>
            </a:r>
            <a:r>
              <a:rPr lang="el-GR" sz="1400" b="1" dirty="0" smtClean="0">
                <a:solidFill>
                  <a:schemeClr val="accent1">
                    <a:lumMod val="75000"/>
                  </a:schemeClr>
                </a:solidFill>
                <a:effectLst>
                  <a:outerShdw blurRad="38100" dist="38100" dir="2700000" algn="tl">
                    <a:srgbClr val="000000">
                      <a:alpha val="43137"/>
                    </a:srgbClr>
                  </a:outerShdw>
                </a:effectLst>
                <a:latin typeface="Cavolini" charset="0"/>
                <a:cs typeface="Cavolini" charset="0"/>
              </a:rPr>
              <a:t> για το σχολείο που ονειρευόμαστε και συντάσσουμε κανονισμό τάξης</a:t>
            </a:r>
            <a:endParaRPr lang="en-US" sz="1400" b="1" dirty="0">
              <a:solidFill>
                <a:schemeClr val="accent1">
                  <a:lumMod val="75000"/>
                </a:schemeClr>
              </a:solidFill>
              <a:effectLst>
                <a:outerShdw blurRad="38100" dist="38100" dir="2700000" algn="tl">
                  <a:srgbClr val="000000">
                    <a:alpha val="43137"/>
                  </a:srgbClr>
                </a:outerShdw>
              </a:effectLst>
              <a:latin typeface="Cavolini" charset="0"/>
              <a:cs typeface="Cavolini" charset="0"/>
            </a:endParaRPr>
          </a:p>
        </p:txBody>
      </p:sp>
      <p:sp>
        <p:nvSpPr>
          <p:cNvPr id="61" name="Pentagon 28">
            <a:extLst>
              <a:ext uri="{FF2B5EF4-FFF2-40B4-BE49-F238E27FC236}">
                <a16:creationId xmlns:a16="http://schemas.microsoft.com/office/drawing/2014/main" xmlns="" id="{13B8129D-1532-9DF6-7BE6-95D7E87CB02D}"/>
              </a:ext>
            </a:extLst>
          </p:cNvPr>
          <p:cNvSpPr/>
          <p:nvPr/>
        </p:nvSpPr>
        <p:spPr>
          <a:xfrm>
            <a:off x="685800" y="5334000"/>
            <a:ext cx="8356600" cy="533400"/>
          </a:xfrm>
          <a:prstGeom prst="homePlate">
            <a:avLst/>
          </a:prstGeom>
          <a:solidFill>
            <a:schemeClr val="accent1">
              <a:alpha val="90000"/>
            </a:schemeClr>
          </a:solidFill>
          <a:ln>
            <a:solidFill>
              <a:schemeClr val="accent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l-GR" sz="1400" b="1" dirty="0" smtClean="0">
                <a:effectLst>
                  <a:outerShdw blurRad="50800" dist="38100" dir="5400000" algn="t" rotWithShape="0">
                    <a:prstClr val="black">
                      <a:alpha val="40000"/>
                    </a:prstClr>
                  </a:outerShdw>
                </a:effectLst>
                <a:latin typeface="Cavolini" charset="0"/>
                <a:cs typeface="Cavolini" charset="0"/>
              </a:rPr>
              <a:t>Παίζουμε παιχνίδια, φτιάχνουμε αφίσες, συμπληρώνουμε σταυρόλεξα με στόχο τις αρχές και τις αξίες μας χρησιμοποιώντας τη γαλλική γλώσσα </a:t>
            </a:r>
            <a:endParaRPr lang="en-US" sz="1400" b="1" dirty="0">
              <a:effectLst>
                <a:outerShdw blurRad="50800" dist="38100" dir="5400000" algn="t" rotWithShape="0">
                  <a:prstClr val="black">
                    <a:alpha val="40000"/>
                  </a:prstClr>
                </a:outerShdw>
              </a:effectLst>
              <a:latin typeface="Cavolini" charset="0"/>
              <a:cs typeface="Cavolini" charset="0"/>
            </a:endParaRPr>
          </a:p>
        </p:txBody>
      </p:sp>
      <p:pic>
        <p:nvPicPr>
          <p:cNvPr id="3" name="Picture 2">
            <a:extLst>
              <a:ext uri="{FF2B5EF4-FFF2-40B4-BE49-F238E27FC236}">
                <a16:creationId xmlns:a16="http://schemas.microsoft.com/office/drawing/2014/main" xmlns="" id="{206B2795-AF5C-2321-CD5D-C722807E2FE3}"/>
              </a:ext>
            </a:extLst>
          </p:cNvPr>
          <p:cNvPicPr>
            <a:picLocks noChangeAspect="1"/>
          </p:cNvPicPr>
          <p:nvPr/>
        </p:nvPicPr>
        <p:blipFill>
          <a:blip r:embed="rId2" cstate="print">
            <a:duotone>
              <a:schemeClr val="accent4">
                <a:shade val="45000"/>
                <a:satMod val="135000"/>
              </a:schemeClr>
              <a:prstClr val="white"/>
            </a:duotone>
          </a:blip>
          <a:stretch>
            <a:fillRect/>
          </a:stretch>
        </p:blipFill>
        <p:spPr>
          <a:xfrm flipH="1">
            <a:off x="304800" y="1676400"/>
            <a:ext cx="771792" cy="1217818"/>
          </a:xfrm>
          <a:prstGeom prst="rect">
            <a:avLst/>
          </a:prstGeom>
        </p:spPr>
      </p:pic>
      <p:pic>
        <p:nvPicPr>
          <p:cNvPr id="5" name="Picture 4">
            <a:extLst>
              <a:ext uri="{FF2B5EF4-FFF2-40B4-BE49-F238E27FC236}">
                <a16:creationId xmlns:a16="http://schemas.microsoft.com/office/drawing/2014/main" xmlns="" id="{0BE2F563-1BE3-18A3-C570-A0676BAC038C}"/>
              </a:ext>
            </a:extLst>
          </p:cNvPr>
          <p:cNvPicPr>
            <a:picLocks noChangeAspect="1"/>
          </p:cNvPicPr>
          <p:nvPr/>
        </p:nvPicPr>
        <p:blipFill>
          <a:blip r:embed="rId3" cstate="print">
            <a:duotone>
              <a:schemeClr val="accent6">
                <a:shade val="45000"/>
                <a:satMod val="135000"/>
              </a:schemeClr>
              <a:prstClr val="white"/>
            </a:duotone>
          </a:blip>
          <a:stretch>
            <a:fillRect/>
          </a:stretch>
        </p:blipFill>
        <p:spPr>
          <a:xfrm flipH="1">
            <a:off x="228600" y="2667000"/>
            <a:ext cx="771792" cy="1217818"/>
          </a:xfrm>
          <a:prstGeom prst="rect">
            <a:avLst/>
          </a:prstGeom>
        </p:spPr>
      </p:pic>
      <p:pic>
        <p:nvPicPr>
          <p:cNvPr id="9" name="Picture 8">
            <a:extLst>
              <a:ext uri="{FF2B5EF4-FFF2-40B4-BE49-F238E27FC236}">
                <a16:creationId xmlns:a16="http://schemas.microsoft.com/office/drawing/2014/main" xmlns="" id="{FCAB5D2D-F753-5782-0E7C-483EEB2641C7}"/>
              </a:ext>
            </a:extLst>
          </p:cNvPr>
          <p:cNvPicPr>
            <a:picLocks noChangeAspect="1"/>
          </p:cNvPicPr>
          <p:nvPr/>
        </p:nvPicPr>
        <p:blipFill>
          <a:blip r:embed="rId3" cstate="print">
            <a:duotone>
              <a:schemeClr val="accent3">
                <a:shade val="45000"/>
                <a:satMod val="135000"/>
              </a:schemeClr>
              <a:prstClr val="white"/>
            </a:duotone>
          </a:blip>
          <a:stretch>
            <a:fillRect/>
          </a:stretch>
        </p:blipFill>
        <p:spPr>
          <a:xfrm flipH="1">
            <a:off x="152400" y="3581400"/>
            <a:ext cx="771792" cy="1217818"/>
          </a:xfrm>
          <a:prstGeom prst="rect">
            <a:avLst/>
          </a:prstGeom>
        </p:spPr>
      </p:pic>
      <p:pic>
        <p:nvPicPr>
          <p:cNvPr id="11" name="Picture 10">
            <a:extLst>
              <a:ext uri="{FF2B5EF4-FFF2-40B4-BE49-F238E27FC236}">
                <a16:creationId xmlns:a16="http://schemas.microsoft.com/office/drawing/2014/main" xmlns="" id="{7673B2D1-D0CF-FFBD-A0E1-107A4BFF9962}"/>
              </a:ext>
            </a:extLst>
          </p:cNvPr>
          <p:cNvPicPr>
            <a:picLocks noChangeAspect="1"/>
          </p:cNvPicPr>
          <p:nvPr/>
        </p:nvPicPr>
        <p:blipFill>
          <a:blip r:embed="rId3" cstate="print">
            <a:duotone>
              <a:schemeClr val="accent1">
                <a:shade val="45000"/>
                <a:satMod val="135000"/>
              </a:schemeClr>
              <a:prstClr val="white"/>
            </a:duotone>
          </a:blip>
          <a:stretch>
            <a:fillRect/>
          </a:stretch>
        </p:blipFill>
        <p:spPr>
          <a:xfrm flipH="1">
            <a:off x="152400" y="4648200"/>
            <a:ext cx="771792" cy="1217818"/>
          </a:xfrm>
          <a:prstGeom prst="rect">
            <a:avLst/>
          </a:prstGeom>
        </p:spPr>
      </p:pic>
      <p:pic>
        <p:nvPicPr>
          <p:cNvPr id="13" name="Picture 12">
            <a:extLst>
              <a:ext uri="{FF2B5EF4-FFF2-40B4-BE49-F238E27FC236}">
                <a16:creationId xmlns:a16="http://schemas.microsoft.com/office/drawing/2014/main" xmlns="" id="{FB0C0B27-4187-A80E-B962-754C0BCF4EA1}"/>
              </a:ext>
            </a:extLst>
          </p:cNvPr>
          <p:cNvPicPr>
            <a:picLocks noChangeAspect="1"/>
          </p:cNvPicPr>
          <p:nvPr/>
        </p:nvPicPr>
        <p:blipFill>
          <a:blip r:embed="rId3" cstate="print">
            <a:duotone>
              <a:schemeClr val="accent5">
                <a:shade val="45000"/>
                <a:satMod val="135000"/>
              </a:schemeClr>
              <a:prstClr val="white"/>
            </a:duotone>
          </a:blip>
          <a:stretch>
            <a:fillRect/>
          </a:stretch>
        </p:blipFill>
        <p:spPr>
          <a:xfrm flipH="1">
            <a:off x="152400" y="5640182"/>
            <a:ext cx="771792" cy="1217818"/>
          </a:xfrm>
          <a:prstGeom prst="rect">
            <a:avLst/>
          </a:prstGeom>
        </p:spPr>
      </p:pic>
      <p:sp>
        <p:nvSpPr>
          <p:cNvPr id="26" name="25 - TextBox"/>
          <p:cNvSpPr txBox="1"/>
          <p:nvPr/>
        </p:nvSpPr>
        <p:spPr>
          <a:xfrm>
            <a:off x="762000" y="10668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b="1" i="0" u="none" strike="noStrike" kern="1200" cap="none" spc="0" normalizeH="0" baseline="0" noProof="0" dirty="0" smtClean="0">
                <a:ln>
                  <a:noFill/>
                </a:ln>
                <a:solidFill>
                  <a:schemeClr val="accent2">
                    <a:lumMod val="75000"/>
                  </a:schemeClr>
                </a:solidFill>
                <a:effectLst>
                  <a:outerShdw blurRad="38100" dist="38100" dir="2700000" algn="tl">
                    <a:srgbClr val="000000">
                      <a:alpha val="43137"/>
                    </a:srgbClr>
                  </a:outerShdw>
                </a:effectLst>
                <a:uLnTx/>
                <a:uFillTx/>
                <a:latin typeface="Cavolini" charset="0"/>
                <a:ea typeface="+mj-ea"/>
                <a:cs typeface="Cavolini" charset="0"/>
              </a:rPr>
              <a:t>Λέμε</a:t>
            </a:r>
            <a:r>
              <a:rPr kumimoji="0" lang="el-GR" b="1" i="0" u="none" strike="noStrike" kern="1200" cap="none" spc="0" normalizeH="0" noProof="0" dirty="0" smtClean="0">
                <a:ln>
                  <a:noFill/>
                </a:ln>
                <a:solidFill>
                  <a:schemeClr val="accent2">
                    <a:lumMod val="75000"/>
                  </a:schemeClr>
                </a:solidFill>
                <a:effectLst>
                  <a:outerShdw blurRad="38100" dist="38100" dir="2700000" algn="tl">
                    <a:srgbClr val="000000">
                      <a:alpha val="43137"/>
                    </a:srgbClr>
                  </a:outerShdw>
                </a:effectLst>
                <a:uLnTx/>
                <a:uFillTx/>
                <a:latin typeface="Cavolini" charset="0"/>
                <a:ea typeface="+mj-ea"/>
                <a:cs typeface="Cavolini" charset="0"/>
              </a:rPr>
              <a:t> </a:t>
            </a:r>
            <a:r>
              <a:rPr lang="el-GR" b="1" noProof="0" dirty="0" smtClean="0">
                <a:solidFill>
                  <a:schemeClr val="accent2">
                    <a:lumMod val="75000"/>
                  </a:schemeClr>
                </a:solidFill>
                <a:effectLst>
                  <a:outerShdw blurRad="38100" dist="38100" dir="2700000" algn="tl">
                    <a:srgbClr val="000000">
                      <a:alpha val="43137"/>
                    </a:srgbClr>
                  </a:outerShdw>
                </a:effectLst>
                <a:latin typeface="Cavolini" charset="0"/>
                <a:ea typeface="+mj-ea"/>
                <a:cs typeface="Cavolini" charset="0"/>
              </a:rPr>
              <a:t>καλημέρα και χαμογελάμε..</a:t>
            </a:r>
            <a:endParaRPr lang="en-US" b="1" noProof="0" dirty="0" smtClean="0">
              <a:solidFill>
                <a:schemeClr val="accent2">
                  <a:lumMod val="75000"/>
                </a:schemeClr>
              </a:solidFill>
              <a:effectLst>
                <a:outerShdw blurRad="38100" dist="38100" dir="2700000" algn="tl">
                  <a:srgbClr val="000000">
                    <a:alpha val="43137"/>
                  </a:srgbClr>
                </a:outerShdw>
              </a:effectLst>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r>
              <a:rPr lang="el-GR" b="1" noProof="0" dirty="0" smtClean="0">
                <a:solidFill>
                  <a:schemeClr val="accent2">
                    <a:lumMod val="75000"/>
                  </a:schemeClr>
                </a:solidFill>
                <a:effectLst>
                  <a:outerShdw blurRad="38100" dist="38100" dir="2700000" algn="tl">
                    <a:srgbClr val="000000">
                      <a:alpha val="43137"/>
                    </a:srgbClr>
                  </a:outerShdw>
                </a:effectLst>
                <a:latin typeface="Cavolini" charset="0"/>
                <a:ea typeface="+mj-ea"/>
                <a:cs typeface="Cavolini" charset="0"/>
              </a:rPr>
              <a:t>              Βάζουμε χρώμα στη μέρα μας…</a:t>
            </a:r>
          </a:p>
        </p:txBody>
      </p:sp>
      <p:pic>
        <p:nvPicPr>
          <p:cNvPr id="25601" name="Picture 1" descr="C:\Users\User\AppData\Local\Microsoft\Windows\INetCache\IE\FE1E0XZH\Bonjour_c-772604[1].jpg"/>
          <p:cNvPicPr>
            <a:picLocks noChangeAspect="1" noChangeArrowheads="1"/>
          </p:cNvPicPr>
          <p:nvPr/>
        </p:nvPicPr>
        <p:blipFill>
          <a:blip r:embed="rId4" cstate="print"/>
          <a:srcRect/>
          <a:stretch>
            <a:fillRect/>
          </a:stretch>
        </p:blipFill>
        <p:spPr bwMode="auto">
          <a:xfrm>
            <a:off x="9677400" y="1981200"/>
            <a:ext cx="2514600" cy="3810000"/>
          </a:xfrm>
          <a:prstGeom prst="rect">
            <a:avLst/>
          </a:prstGeom>
          <a:noFill/>
        </p:spPr>
      </p:pic>
      <p:pic>
        <p:nvPicPr>
          <p:cNvPr id="25602" name="Picture 2" descr="C:\Users\User\AppData\Local\Microsoft\Windows\INetCache\IE\FLV21OJA\octobre_016[1].jpg"/>
          <p:cNvPicPr>
            <a:picLocks noChangeAspect="1" noChangeArrowheads="1"/>
          </p:cNvPicPr>
          <p:nvPr/>
        </p:nvPicPr>
        <p:blipFill>
          <a:blip r:embed="rId5" cstate="print"/>
          <a:srcRect/>
          <a:stretch>
            <a:fillRect/>
          </a:stretch>
        </p:blipFill>
        <p:spPr bwMode="auto">
          <a:xfrm rot="616033">
            <a:off x="7543800" y="609600"/>
            <a:ext cx="1600200" cy="153314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8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1000" fill="hold"/>
                                        <p:tgtEl>
                                          <p:spTgt spid="65"/>
                                        </p:tgtEl>
                                        <p:attrNameLst>
                                          <p:attrName>ppt_x</p:attrName>
                                        </p:attrNameLst>
                                      </p:cBhvr>
                                      <p:tavLst>
                                        <p:tav tm="0">
                                          <p:val>
                                            <p:strVal val="#ppt_x"/>
                                          </p:val>
                                        </p:tav>
                                        <p:tav tm="100000">
                                          <p:val>
                                            <p:strVal val="#ppt_x"/>
                                          </p:val>
                                        </p:tav>
                                      </p:tavLst>
                                    </p:anim>
                                    <p:anim calcmode="lin" valueType="num">
                                      <p:cBhvr additive="base">
                                        <p:cTn id="8" dur="1000" fill="hold"/>
                                        <p:tgtEl>
                                          <p:spTgt spid="65"/>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8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1000" fill="hold"/>
                                        <p:tgtEl>
                                          <p:spTgt spid="68"/>
                                        </p:tgtEl>
                                        <p:attrNameLst>
                                          <p:attrName>ppt_x</p:attrName>
                                        </p:attrNameLst>
                                      </p:cBhvr>
                                      <p:tavLst>
                                        <p:tav tm="0">
                                          <p:val>
                                            <p:strVal val="#ppt_x"/>
                                          </p:val>
                                        </p:tav>
                                        <p:tav tm="100000">
                                          <p:val>
                                            <p:strVal val="#ppt_x"/>
                                          </p:val>
                                        </p:tav>
                                      </p:tavLst>
                                    </p:anim>
                                    <p:anim calcmode="lin" valueType="num">
                                      <p:cBhvr additive="base">
                                        <p:cTn id="12" dur="1000" fill="hold"/>
                                        <p:tgtEl>
                                          <p:spTgt spid="68"/>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70"/>
                                  </p:stCondLst>
                                  <p:childTnLst>
                                    <p:set>
                                      <p:cBhvr>
                                        <p:cTn id="14" dur="1" fill="hold">
                                          <p:stCondLst>
                                            <p:cond delay="0"/>
                                          </p:stCondLst>
                                        </p:cTn>
                                        <p:tgtEl>
                                          <p:spTgt spid="71"/>
                                        </p:tgtEl>
                                        <p:attrNameLst>
                                          <p:attrName>style.visibility</p:attrName>
                                        </p:attrNameLst>
                                      </p:cBhvr>
                                      <p:to>
                                        <p:strVal val="visible"/>
                                      </p:to>
                                    </p:set>
                                    <p:anim calcmode="lin" valueType="num">
                                      <p:cBhvr additive="base">
                                        <p:cTn id="15" dur="1000" fill="hold"/>
                                        <p:tgtEl>
                                          <p:spTgt spid="71"/>
                                        </p:tgtEl>
                                        <p:attrNameLst>
                                          <p:attrName>ppt_x</p:attrName>
                                        </p:attrNameLst>
                                      </p:cBhvr>
                                      <p:tavLst>
                                        <p:tav tm="0">
                                          <p:val>
                                            <p:strVal val="#ppt_x"/>
                                          </p:val>
                                        </p:tav>
                                        <p:tav tm="100000">
                                          <p:val>
                                            <p:strVal val="#ppt_x"/>
                                          </p:val>
                                        </p:tav>
                                      </p:tavLst>
                                    </p:anim>
                                    <p:anim calcmode="lin" valueType="num">
                                      <p:cBhvr additive="base">
                                        <p:cTn id="16" dur="1000" fill="hold"/>
                                        <p:tgtEl>
                                          <p:spTgt spid="7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350"/>
                                  </p:stCondLst>
                                  <p:childTnLst>
                                    <p:set>
                                      <p:cBhvr>
                                        <p:cTn id="18" dur="1" fill="hold">
                                          <p:stCondLst>
                                            <p:cond delay="0"/>
                                          </p:stCondLst>
                                        </p:cTn>
                                        <p:tgtEl>
                                          <p:spTgt spid="74"/>
                                        </p:tgtEl>
                                        <p:attrNameLst>
                                          <p:attrName>style.visibility</p:attrName>
                                        </p:attrNameLst>
                                      </p:cBhvr>
                                      <p:to>
                                        <p:strVal val="visible"/>
                                      </p:to>
                                    </p:set>
                                    <p:anim calcmode="lin" valueType="num">
                                      <p:cBhvr additive="base">
                                        <p:cTn id="19" dur="1000" fill="hold"/>
                                        <p:tgtEl>
                                          <p:spTgt spid="74"/>
                                        </p:tgtEl>
                                        <p:attrNameLst>
                                          <p:attrName>ppt_x</p:attrName>
                                        </p:attrNameLst>
                                      </p:cBhvr>
                                      <p:tavLst>
                                        <p:tav tm="0">
                                          <p:val>
                                            <p:strVal val="#ppt_x"/>
                                          </p:val>
                                        </p:tav>
                                        <p:tav tm="100000">
                                          <p:val>
                                            <p:strVal val="#ppt_x"/>
                                          </p:val>
                                        </p:tav>
                                      </p:tavLst>
                                    </p:anim>
                                    <p:anim calcmode="lin" valueType="num">
                                      <p:cBhvr additive="base">
                                        <p:cTn id="20" dur="1000" fill="hold"/>
                                        <p:tgtEl>
                                          <p:spTgt spid="74"/>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430"/>
                                  </p:stCondLst>
                                  <p:childTnLst>
                                    <p:set>
                                      <p:cBhvr>
                                        <p:cTn id="22" dur="1" fill="hold">
                                          <p:stCondLst>
                                            <p:cond delay="0"/>
                                          </p:stCondLst>
                                        </p:cTn>
                                        <p:tgtEl>
                                          <p:spTgt spid="77"/>
                                        </p:tgtEl>
                                        <p:attrNameLst>
                                          <p:attrName>style.visibility</p:attrName>
                                        </p:attrNameLst>
                                      </p:cBhvr>
                                      <p:to>
                                        <p:strVal val="visible"/>
                                      </p:to>
                                    </p:set>
                                    <p:anim calcmode="lin" valueType="num">
                                      <p:cBhvr additive="base">
                                        <p:cTn id="23" dur="1000" fill="hold"/>
                                        <p:tgtEl>
                                          <p:spTgt spid="77"/>
                                        </p:tgtEl>
                                        <p:attrNameLst>
                                          <p:attrName>ppt_x</p:attrName>
                                        </p:attrNameLst>
                                      </p:cBhvr>
                                      <p:tavLst>
                                        <p:tav tm="0">
                                          <p:val>
                                            <p:strVal val="#ppt_x"/>
                                          </p:val>
                                        </p:tav>
                                        <p:tav tm="100000">
                                          <p:val>
                                            <p:strVal val="#ppt_x"/>
                                          </p:val>
                                        </p:tav>
                                      </p:tavLst>
                                    </p:anim>
                                    <p:anim calcmode="lin" valueType="num">
                                      <p:cBhvr additive="base">
                                        <p:cTn id="24" dur="1000" fill="hold"/>
                                        <p:tgtEl>
                                          <p:spTgt spid="77"/>
                                        </p:tgtEl>
                                        <p:attrNameLst>
                                          <p:attrName>ppt_y</p:attrName>
                                        </p:attrNameLst>
                                      </p:cBhvr>
                                      <p:tavLst>
                                        <p:tav tm="0">
                                          <p:val>
                                            <p:strVal val="0-#ppt_h/2"/>
                                          </p:val>
                                        </p:tav>
                                        <p:tav tm="100000">
                                          <p:val>
                                            <p:strVal val="#ppt_y"/>
                                          </p:val>
                                        </p:tav>
                                      </p:tavLst>
                                    </p:anim>
                                  </p:childTnLst>
                                </p:cTn>
                              </p:par>
                              <p:par>
                                <p:cTn id="25" presetID="2" presetClass="entr" presetSubtype="2" decel="62000"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200" fill="hold"/>
                                        <p:tgtEl>
                                          <p:spTgt spid="7"/>
                                        </p:tgtEl>
                                        <p:attrNameLst>
                                          <p:attrName>ppt_x</p:attrName>
                                        </p:attrNameLst>
                                      </p:cBhvr>
                                      <p:tavLst>
                                        <p:tav tm="0">
                                          <p:val>
                                            <p:strVal val="1+#ppt_w/2"/>
                                          </p:val>
                                        </p:tav>
                                        <p:tav tm="100000">
                                          <p:val>
                                            <p:strVal val="#ppt_x"/>
                                          </p:val>
                                        </p:tav>
                                      </p:tavLst>
                                    </p:anim>
                                    <p:anim calcmode="lin" valueType="num">
                                      <p:cBhvr additive="base">
                                        <p:cTn id="28" dur="12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 calcmode="lin" valueType="num">
                                      <p:cBhvr>
                                        <p:cTn id="33" dur="300" fill="hold"/>
                                        <p:tgtEl>
                                          <p:spTgt spid="53"/>
                                        </p:tgtEl>
                                        <p:attrNameLst>
                                          <p:attrName>ppt_w</p:attrName>
                                        </p:attrNameLst>
                                      </p:cBhvr>
                                      <p:tavLst>
                                        <p:tav tm="0">
                                          <p:val>
                                            <p:fltVal val="0"/>
                                          </p:val>
                                        </p:tav>
                                        <p:tav tm="100000">
                                          <p:val>
                                            <p:strVal val="#ppt_w"/>
                                          </p:val>
                                        </p:tav>
                                      </p:tavLst>
                                    </p:anim>
                                    <p:anim calcmode="lin" valueType="num">
                                      <p:cBhvr>
                                        <p:cTn id="34" dur="300" fill="hold"/>
                                        <p:tgtEl>
                                          <p:spTgt spid="53"/>
                                        </p:tgtEl>
                                        <p:attrNameLst>
                                          <p:attrName>ppt_h</p:attrName>
                                        </p:attrNameLst>
                                      </p:cBhvr>
                                      <p:tavLst>
                                        <p:tav tm="0">
                                          <p:val>
                                            <p:fltVal val="0"/>
                                          </p:val>
                                        </p:tav>
                                        <p:tav tm="100000">
                                          <p:val>
                                            <p:strVal val="#ppt_h"/>
                                          </p:val>
                                        </p:tav>
                                      </p:tavLst>
                                    </p:anim>
                                    <p:animEffect transition="in" filter="fade">
                                      <p:cBhvr>
                                        <p:cTn id="35" dur="300"/>
                                        <p:tgtEl>
                                          <p:spTgt spid="53"/>
                                        </p:tgtEl>
                                      </p:cBhvr>
                                    </p:animEffect>
                                  </p:childTnLst>
                                </p:cTn>
                              </p:par>
                              <p:par>
                                <p:cTn id="36" presetID="2" presetClass="entr" presetSubtype="8" decel="5400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0-#ppt_w/2"/>
                                          </p:val>
                                        </p:tav>
                                        <p:tav tm="100000">
                                          <p:val>
                                            <p:strVal val="#ppt_x"/>
                                          </p:val>
                                        </p:tav>
                                      </p:tavLst>
                                    </p:anim>
                                    <p:anim calcmode="lin" valueType="num">
                                      <p:cBhvr additive="base">
                                        <p:cTn id="39" dur="500" fill="hold"/>
                                        <p:tgtEl>
                                          <p:spTgt spid="3"/>
                                        </p:tgtEl>
                                        <p:attrNameLst>
                                          <p:attrName>ppt_y</p:attrName>
                                        </p:attrNameLst>
                                      </p:cBhvr>
                                      <p:tavLst>
                                        <p:tav tm="0">
                                          <p:val>
                                            <p:strVal val="#ppt_y"/>
                                          </p:val>
                                        </p:tav>
                                        <p:tav tm="100000">
                                          <p:val>
                                            <p:strVal val="#ppt_y"/>
                                          </p:val>
                                        </p:tav>
                                      </p:tavLst>
                                    </p:anim>
                                  </p:childTnLst>
                                </p:cTn>
                              </p:par>
                              <p:par>
                                <p:cTn id="40" presetID="6" presetClass="emph" presetSubtype="0" decel="69000" autoRev="1" fill="hold" grpId="1" nodeType="withEffect">
                                  <p:stCondLst>
                                    <p:cond delay="250"/>
                                  </p:stCondLst>
                                  <p:childTnLst>
                                    <p:animScale>
                                      <p:cBhvr>
                                        <p:cTn id="41" dur="150" fill="hold"/>
                                        <p:tgtEl>
                                          <p:spTgt spid="53"/>
                                        </p:tgtEl>
                                      </p:cBhvr>
                                      <p:by x="110000" y="110000"/>
                                    </p:animScale>
                                  </p:childTnLst>
                                </p:cTn>
                              </p:par>
                              <p:par>
                                <p:cTn id="42" presetID="22" presetClass="entr" presetSubtype="8" fill="hold" grpId="0" nodeType="withEffect" nodePh="1">
                                  <p:stCondLst>
                                    <p:cond delay="250"/>
                                  </p:stCondLst>
                                  <p:endCondLst>
                                    <p:cond evt="begin" delay="0">
                                      <p:tn val="42"/>
                                    </p:cond>
                                  </p:endCondLst>
                                  <p:childTnLst>
                                    <p:set>
                                      <p:cBhvr>
                                        <p:cTn id="43" dur="1" fill="hold">
                                          <p:stCondLst>
                                            <p:cond delay="0"/>
                                          </p:stCondLst>
                                        </p:cTn>
                                        <p:tgtEl>
                                          <p:spTgt spid="40"/>
                                        </p:tgtEl>
                                        <p:attrNameLst>
                                          <p:attrName>style.visibility</p:attrName>
                                        </p:attrNameLst>
                                      </p:cBhvr>
                                      <p:to>
                                        <p:strVal val="visible"/>
                                      </p:to>
                                    </p:set>
                                    <p:animEffect transition="in" filter="wipe(left)">
                                      <p:cBhvr>
                                        <p:cTn id="44" dur="500"/>
                                        <p:tgtEl>
                                          <p:spTgt spid="40"/>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p:cTn id="49" dur="300" fill="hold"/>
                                        <p:tgtEl>
                                          <p:spTgt spid="55"/>
                                        </p:tgtEl>
                                        <p:attrNameLst>
                                          <p:attrName>ppt_w</p:attrName>
                                        </p:attrNameLst>
                                      </p:cBhvr>
                                      <p:tavLst>
                                        <p:tav tm="0">
                                          <p:val>
                                            <p:fltVal val="0"/>
                                          </p:val>
                                        </p:tav>
                                        <p:tav tm="100000">
                                          <p:val>
                                            <p:strVal val="#ppt_w"/>
                                          </p:val>
                                        </p:tav>
                                      </p:tavLst>
                                    </p:anim>
                                    <p:anim calcmode="lin" valueType="num">
                                      <p:cBhvr>
                                        <p:cTn id="50" dur="300" fill="hold"/>
                                        <p:tgtEl>
                                          <p:spTgt spid="55"/>
                                        </p:tgtEl>
                                        <p:attrNameLst>
                                          <p:attrName>ppt_h</p:attrName>
                                        </p:attrNameLst>
                                      </p:cBhvr>
                                      <p:tavLst>
                                        <p:tav tm="0">
                                          <p:val>
                                            <p:fltVal val="0"/>
                                          </p:val>
                                        </p:tav>
                                        <p:tav tm="100000">
                                          <p:val>
                                            <p:strVal val="#ppt_h"/>
                                          </p:val>
                                        </p:tav>
                                      </p:tavLst>
                                    </p:anim>
                                    <p:animEffect transition="in" filter="fade">
                                      <p:cBhvr>
                                        <p:cTn id="51" dur="300"/>
                                        <p:tgtEl>
                                          <p:spTgt spid="55"/>
                                        </p:tgtEl>
                                      </p:cBhvr>
                                    </p:animEffect>
                                  </p:childTnLst>
                                </p:cTn>
                              </p:par>
                              <p:par>
                                <p:cTn id="52" presetID="2" presetClass="entr" presetSubtype="8" decel="54000" fill="hold" nodeType="with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additive="base">
                                        <p:cTn id="54" dur="500" fill="hold"/>
                                        <p:tgtEl>
                                          <p:spTgt spid="5"/>
                                        </p:tgtEl>
                                        <p:attrNameLst>
                                          <p:attrName>ppt_x</p:attrName>
                                        </p:attrNameLst>
                                      </p:cBhvr>
                                      <p:tavLst>
                                        <p:tav tm="0">
                                          <p:val>
                                            <p:strVal val="0-#ppt_w/2"/>
                                          </p:val>
                                        </p:tav>
                                        <p:tav tm="100000">
                                          <p:val>
                                            <p:strVal val="#ppt_x"/>
                                          </p:val>
                                        </p:tav>
                                      </p:tavLst>
                                    </p:anim>
                                    <p:anim calcmode="lin" valueType="num">
                                      <p:cBhvr additive="base">
                                        <p:cTn id="55" dur="500" fill="hold"/>
                                        <p:tgtEl>
                                          <p:spTgt spid="5"/>
                                        </p:tgtEl>
                                        <p:attrNameLst>
                                          <p:attrName>ppt_y</p:attrName>
                                        </p:attrNameLst>
                                      </p:cBhvr>
                                      <p:tavLst>
                                        <p:tav tm="0">
                                          <p:val>
                                            <p:strVal val="#ppt_y"/>
                                          </p:val>
                                        </p:tav>
                                        <p:tav tm="100000">
                                          <p:val>
                                            <p:strVal val="#ppt_y"/>
                                          </p:val>
                                        </p:tav>
                                      </p:tavLst>
                                    </p:anim>
                                  </p:childTnLst>
                                </p:cTn>
                              </p:par>
                              <p:par>
                                <p:cTn id="56" presetID="6" presetClass="emph" presetSubtype="0" decel="69000" autoRev="1" fill="hold" grpId="1" nodeType="withEffect">
                                  <p:stCondLst>
                                    <p:cond delay="250"/>
                                  </p:stCondLst>
                                  <p:childTnLst>
                                    <p:animScale>
                                      <p:cBhvr>
                                        <p:cTn id="57" dur="150" fill="hold"/>
                                        <p:tgtEl>
                                          <p:spTgt spid="55"/>
                                        </p:tgtEl>
                                      </p:cBhvr>
                                      <p:by x="110000" y="110000"/>
                                    </p:animScale>
                                  </p:childTnLst>
                                </p:cTn>
                              </p:par>
                              <p:par>
                                <p:cTn id="58" presetID="22" presetClass="entr" presetSubtype="8" fill="hold" grpId="0" nodeType="withEffect" nodePh="1">
                                  <p:stCondLst>
                                    <p:cond delay="250"/>
                                  </p:stCondLst>
                                  <p:endCondLst>
                                    <p:cond evt="begin" delay="0">
                                      <p:tn val="58"/>
                                    </p:cond>
                                  </p:endCondLst>
                                  <p:childTnLst>
                                    <p:set>
                                      <p:cBhvr>
                                        <p:cTn id="59" dur="1" fill="hold">
                                          <p:stCondLst>
                                            <p:cond delay="0"/>
                                          </p:stCondLst>
                                        </p:cTn>
                                        <p:tgtEl>
                                          <p:spTgt spid="47"/>
                                        </p:tgtEl>
                                        <p:attrNameLst>
                                          <p:attrName>style.visibility</p:attrName>
                                        </p:attrNameLst>
                                      </p:cBhvr>
                                      <p:to>
                                        <p:strVal val="visible"/>
                                      </p:to>
                                    </p:set>
                                    <p:animEffect transition="in" filter="wipe(left)">
                                      <p:cBhvr>
                                        <p:cTn id="60" dur="500"/>
                                        <p:tgtEl>
                                          <p:spTgt spid="47"/>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59"/>
                                        </p:tgtEl>
                                        <p:attrNameLst>
                                          <p:attrName>style.visibility</p:attrName>
                                        </p:attrNameLst>
                                      </p:cBhvr>
                                      <p:to>
                                        <p:strVal val="visible"/>
                                      </p:to>
                                    </p:set>
                                    <p:anim calcmode="lin" valueType="num">
                                      <p:cBhvr>
                                        <p:cTn id="65" dur="300" fill="hold"/>
                                        <p:tgtEl>
                                          <p:spTgt spid="59"/>
                                        </p:tgtEl>
                                        <p:attrNameLst>
                                          <p:attrName>ppt_w</p:attrName>
                                        </p:attrNameLst>
                                      </p:cBhvr>
                                      <p:tavLst>
                                        <p:tav tm="0">
                                          <p:val>
                                            <p:fltVal val="0"/>
                                          </p:val>
                                        </p:tav>
                                        <p:tav tm="100000">
                                          <p:val>
                                            <p:strVal val="#ppt_w"/>
                                          </p:val>
                                        </p:tav>
                                      </p:tavLst>
                                    </p:anim>
                                    <p:anim calcmode="lin" valueType="num">
                                      <p:cBhvr>
                                        <p:cTn id="66" dur="300" fill="hold"/>
                                        <p:tgtEl>
                                          <p:spTgt spid="59"/>
                                        </p:tgtEl>
                                        <p:attrNameLst>
                                          <p:attrName>ppt_h</p:attrName>
                                        </p:attrNameLst>
                                      </p:cBhvr>
                                      <p:tavLst>
                                        <p:tav tm="0">
                                          <p:val>
                                            <p:fltVal val="0"/>
                                          </p:val>
                                        </p:tav>
                                        <p:tav tm="100000">
                                          <p:val>
                                            <p:strVal val="#ppt_h"/>
                                          </p:val>
                                        </p:tav>
                                      </p:tavLst>
                                    </p:anim>
                                    <p:animEffect transition="in" filter="fade">
                                      <p:cBhvr>
                                        <p:cTn id="67" dur="300"/>
                                        <p:tgtEl>
                                          <p:spTgt spid="59"/>
                                        </p:tgtEl>
                                      </p:cBhvr>
                                    </p:animEffect>
                                  </p:childTnLst>
                                </p:cTn>
                              </p:par>
                              <p:par>
                                <p:cTn id="68" presetID="2" presetClass="entr" presetSubtype="8" decel="54000"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fill="hold"/>
                                        <p:tgtEl>
                                          <p:spTgt spid="9"/>
                                        </p:tgtEl>
                                        <p:attrNameLst>
                                          <p:attrName>ppt_x</p:attrName>
                                        </p:attrNameLst>
                                      </p:cBhvr>
                                      <p:tavLst>
                                        <p:tav tm="0">
                                          <p:val>
                                            <p:strVal val="0-#ppt_w/2"/>
                                          </p:val>
                                        </p:tav>
                                        <p:tav tm="100000">
                                          <p:val>
                                            <p:strVal val="#ppt_x"/>
                                          </p:val>
                                        </p:tav>
                                      </p:tavLst>
                                    </p:anim>
                                    <p:anim calcmode="lin" valueType="num">
                                      <p:cBhvr additive="base">
                                        <p:cTn id="71" dur="500" fill="hold"/>
                                        <p:tgtEl>
                                          <p:spTgt spid="9"/>
                                        </p:tgtEl>
                                        <p:attrNameLst>
                                          <p:attrName>ppt_y</p:attrName>
                                        </p:attrNameLst>
                                      </p:cBhvr>
                                      <p:tavLst>
                                        <p:tav tm="0">
                                          <p:val>
                                            <p:strVal val="#ppt_y"/>
                                          </p:val>
                                        </p:tav>
                                        <p:tav tm="100000">
                                          <p:val>
                                            <p:strVal val="#ppt_y"/>
                                          </p:val>
                                        </p:tav>
                                      </p:tavLst>
                                    </p:anim>
                                  </p:childTnLst>
                                </p:cTn>
                              </p:par>
                              <p:par>
                                <p:cTn id="72" presetID="6" presetClass="emph" presetSubtype="0" decel="69000" autoRev="1" fill="hold" grpId="1" nodeType="withEffect">
                                  <p:stCondLst>
                                    <p:cond delay="250"/>
                                  </p:stCondLst>
                                  <p:childTnLst>
                                    <p:animScale>
                                      <p:cBhvr>
                                        <p:cTn id="73" dur="150" fill="hold"/>
                                        <p:tgtEl>
                                          <p:spTgt spid="59"/>
                                        </p:tgtEl>
                                      </p:cBhvr>
                                      <p:by x="110000" y="110000"/>
                                    </p:animScale>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61"/>
                                        </p:tgtEl>
                                        <p:attrNameLst>
                                          <p:attrName>style.visibility</p:attrName>
                                        </p:attrNameLst>
                                      </p:cBhvr>
                                      <p:to>
                                        <p:strVal val="visible"/>
                                      </p:to>
                                    </p:set>
                                    <p:anim calcmode="lin" valueType="num">
                                      <p:cBhvr>
                                        <p:cTn id="78" dur="300" fill="hold"/>
                                        <p:tgtEl>
                                          <p:spTgt spid="61"/>
                                        </p:tgtEl>
                                        <p:attrNameLst>
                                          <p:attrName>ppt_w</p:attrName>
                                        </p:attrNameLst>
                                      </p:cBhvr>
                                      <p:tavLst>
                                        <p:tav tm="0">
                                          <p:val>
                                            <p:fltVal val="0"/>
                                          </p:val>
                                        </p:tav>
                                        <p:tav tm="100000">
                                          <p:val>
                                            <p:strVal val="#ppt_w"/>
                                          </p:val>
                                        </p:tav>
                                      </p:tavLst>
                                    </p:anim>
                                    <p:anim calcmode="lin" valueType="num">
                                      <p:cBhvr>
                                        <p:cTn id="79" dur="300" fill="hold"/>
                                        <p:tgtEl>
                                          <p:spTgt spid="61"/>
                                        </p:tgtEl>
                                        <p:attrNameLst>
                                          <p:attrName>ppt_h</p:attrName>
                                        </p:attrNameLst>
                                      </p:cBhvr>
                                      <p:tavLst>
                                        <p:tav tm="0">
                                          <p:val>
                                            <p:fltVal val="0"/>
                                          </p:val>
                                        </p:tav>
                                        <p:tav tm="100000">
                                          <p:val>
                                            <p:strVal val="#ppt_h"/>
                                          </p:val>
                                        </p:tav>
                                      </p:tavLst>
                                    </p:anim>
                                    <p:animEffect transition="in" filter="fade">
                                      <p:cBhvr>
                                        <p:cTn id="80" dur="300"/>
                                        <p:tgtEl>
                                          <p:spTgt spid="61"/>
                                        </p:tgtEl>
                                      </p:cBhvr>
                                    </p:animEffect>
                                  </p:childTnLst>
                                </p:cTn>
                              </p:par>
                              <p:par>
                                <p:cTn id="81" presetID="2" presetClass="entr" presetSubtype="8" decel="54000" fill="hold" nodeType="withEffect">
                                  <p:stCondLst>
                                    <p:cond delay="0"/>
                                  </p:stCondLst>
                                  <p:childTnLst>
                                    <p:set>
                                      <p:cBhvr>
                                        <p:cTn id="82" dur="1" fill="hold">
                                          <p:stCondLst>
                                            <p:cond delay="0"/>
                                          </p:stCondLst>
                                        </p:cTn>
                                        <p:tgtEl>
                                          <p:spTgt spid="11"/>
                                        </p:tgtEl>
                                        <p:attrNameLst>
                                          <p:attrName>style.visibility</p:attrName>
                                        </p:attrNameLst>
                                      </p:cBhvr>
                                      <p:to>
                                        <p:strVal val="visible"/>
                                      </p:to>
                                    </p:set>
                                    <p:anim calcmode="lin" valueType="num">
                                      <p:cBhvr additive="base">
                                        <p:cTn id="83" dur="500" fill="hold"/>
                                        <p:tgtEl>
                                          <p:spTgt spid="11"/>
                                        </p:tgtEl>
                                        <p:attrNameLst>
                                          <p:attrName>ppt_x</p:attrName>
                                        </p:attrNameLst>
                                      </p:cBhvr>
                                      <p:tavLst>
                                        <p:tav tm="0">
                                          <p:val>
                                            <p:strVal val="0-#ppt_w/2"/>
                                          </p:val>
                                        </p:tav>
                                        <p:tav tm="100000">
                                          <p:val>
                                            <p:strVal val="#ppt_x"/>
                                          </p:val>
                                        </p:tav>
                                      </p:tavLst>
                                    </p:anim>
                                    <p:anim calcmode="lin" valueType="num">
                                      <p:cBhvr additive="base">
                                        <p:cTn id="84" dur="500" fill="hold"/>
                                        <p:tgtEl>
                                          <p:spTgt spid="11"/>
                                        </p:tgtEl>
                                        <p:attrNameLst>
                                          <p:attrName>ppt_y</p:attrName>
                                        </p:attrNameLst>
                                      </p:cBhvr>
                                      <p:tavLst>
                                        <p:tav tm="0">
                                          <p:val>
                                            <p:strVal val="#ppt_y"/>
                                          </p:val>
                                        </p:tav>
                                        <p:tav tm="100000">
                                          <p:val>
                                            <p:strVal val="#ppt_y"/>
                                          </p:val>
                                        </p:tav>
                                      </p:tavLst>
                                    </p:anim>
                                  </p:childTnLst>
                                </p:cTn>
                              </p:par>
                              <p:par>
                                <p:cTn id="85" presetID="6" presetClass="emph" presetSubtype="0" decel="69000" autoRev="1" fill="hold" grpId="1" nodeType="withEffect">
                                  <p:stCondLst>
                                    <p:cond delay="250"/>
                                  </p:stCondLst>
                                  <p:childTnLst>
                                    <p:animScale>
                                      <p:cBhvr>
                                        <p:cTn id="86" dur="150" fill="hold"/>
                                        <p:tgtEl>
                                          <p:spTgt spid="61"/>
                                        </p:tgtEl>
                                      </p:cBhvr>
                                      <p:by x="110000" y="110000"/>
                                    </p:animScale>
                                  </p:childTnLst>
                                </p:cTn>
                              </p:par>
                              <p:par>
                                <p:cTn id="87" presetID="22" presetClass="entr" presetSubtype="8" fill="hold" grpId="0" nodeType="withEffect" nodePh="1">
                                  <p:stCondLst>
                                    <p:cond delay="250"/>
                                  </p:stCondLst>
                                  <p:endCondLst>
                                    <p:cond evt="begin" delay="0">
                                      <p:tn val="87"/>
                                    </p:cond>
                                  </p:endCondLst>
                                  <p:childTnLst>
                                    <p:set>
                                      <p:cBhvr>
                                        <p:cTn id="88" dur="1" fill="hold">
                                          <p:stCondLst>
                                            <p:cond delay="0"/>
                                          </p:stCondLst>
                                        </p:cTn>
                                        <p:tgtEl>
                                          <p:spTgt spid="49"/>
                                        </p:tgtEl>
                                        <p:attrNameLst>
                                          <p:attrName>style.visibility</p:attrName>
                                        </p:attrNameLst>
                                      </p:cBhvr>
                                      <p:to>
                                        <p:strVal val="visible"/>
                                      </p:to>
                                    </p:set>
                                    <p:animEffect transition="in" filter="wipe(left)">
                                      <p:cBhvr>
                                        <p:cTn id="89" dur="500"/>
                                        <p:tgtEl>
                                          <p:spTgt spid="49"/>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57"/>
                                        </p:tgtEl>
                                        <p:attrNameLst>
                                          <p:attrName>style.visibility</p:attrName>
                                        </p:attrNameLst>
                                      </p:cBhvr>
                                      <p:to>
                                        <p:strVal val="visible"/>
                                      </p:to>
                                    </p:set>
                                    <p:anim calcmode="lin" valueType="num">
                                      <p:cBhvr>
                                        <p:cTn id="94" dur="300" fill="hold"/>
                                        <p:tgtEl>
                                          <p:spTgt spid="57"/>
                                        </p:tgtEl>
                                        <p:attrNameLst>
                                          <p:attrName>ppt_w</p:attrName>
                                        </p:attrNameLst>
                                      </p:cBhvr>
                                      <p:tavLst>
                                        <p:tav tm="0">
                                          <p:val>
                                            <p:fltVal val="0"/>
                                          </p:val>
                                        </p:tav>
                                        <p:tav tm="100000">
                                          <p:val>
                                            <p:strVal val="#ppt_w"/>
                                          </p:val>
                                        </p:tav>
                                      </p:tavLst>
                                    </p:anim>
                                    <p:anim calcmode="lin" valueType="num">
                                      <p:cBhvr>
                                        <p:cTn id="95" dur="300" fill="hold"/>
                                        <p:tgtEl>
                                          <p:spTgt spid="57"/>
                                        </p:tgtEl>
                                        <p:attrNameLst>
                                          <p:attrName>ppt_h</p:attrName>
                                        </p:attrNameLst>
                                      </p:cBhvr>
                                      <p:tavLst>
                                        <p:tav tm="0">
                                          <p:val>
                                            <p:fltVal val="0"/>
                                          </p:val>
                                        </p:tav>
                                        <p:tav tm="100000">
                                          <p:val>
                                            <p:strVal val="#ppt_h"/>
                                          </p:val>
                                        </p:tav>
                                      </p:tavLst>
                                    </p:anim>
                                    <p:animEffect transition="in" filter="fade">
                                      <p:cBhvr>
                                        <p:cTn id="96" dur="300"/>
                                        <p:tgtEl>
                                          <p:spTgt spid="57"/>
                                        </p:tgtEl>
                                      </p:cBhvr>
                                    </p:animEffect>
                                  </p:childTnLst>
                                </p:cTn>
                              </p:par>
                              <p:par>
                                <p:cTn id="97" presetID="2" presetClass="entr" presetSubtype="8" decel="54000" fill="hold" nodeType="withEffect">
                                  <p:stCondLst>
                                    <p:cond delay="0"/>
                                  </p:stCondLst>
                                  <p:childTnLst>
                                    <p:set>
                                      <p:cBhvr>
                                        <p:cTn id="98" dur="1" fill="hold">
                                          <p:stCondLst>
                                            <p:cond delay="0"/>
                                          </p:stCondLst>
                                        </p:cTn>
                                        <p:tgtEl>
                                          <p:spTgt spid="13"/>
                                        </p:tgtEl>
                                        <p:attrNameLst>
                                          <p:attrName>style.visibility</p:attrName>
                                        </p:attrNameLst>
                                      </p:cBhvr>
                                      <p:to>
                                        <p:strVal val="visible"/>
                                      </p:to>
                                    </p:set>
                                    <p:anim calcmode="lin" valueType="num">
                                      <p:cBhvr additive="base">
                                        <p:cTn id="99" dur="500" fill="hold"/>
                                        <p:tgtEl>
                                          <p:spTgt spid="13"/>
                                        </p:tgtEl>
                                        <p:attrNameLst>
                                          <p:attrName>ppt_x</p:attrName>
                                        </p:attrNameLst>
                                      </p:cBhvr>
                                      <p:tavLst>
                                        <p:tav tm="0">
                                          <p:val>
                                            <p:strVal val="0-#ppt_w/2"/>
                                          </p:val>
                                        </p:tav>
                                        <p:tav tm="100000">
                                          <p:val>
                                            <p:strVal val="#ppt_x"/>
                                          </p:val>
                                        </p:tav>
                                      </p:tavLst>
                                    </p:anim>
                                    <p:anim calcmode="lin" valueType="num">
                                      <p:cBhvr additive="base">
                                        <p:cTn id="100" dur="500" fill="hold"/>
                                        <p:tgtEl>
                                          <p:spTgt spid="13"/>
                                        </p:tgtEl>
                                        <p:attrNameLst>
                                          <p:attrName>ppt_y</p:attrName>
                                        </p:attrNameLst>
                                      </p:cBhvr>
                                      <p:tavLst>
                                        <p:tav tm="0">
                                          <p:val>
                                            <p:strVal val="#ppt_y"/>
                                          </p:val>
                                        </p:tav>
                                        <p:tav tm="100000">
                                          <p:val>
                                            <p:strVal val="#ppt_y"/>
                                          </p:val>
                                        </p:tav>
                                      </p:tavLst>
                                    </p:anim>
                                  </p:childTnLst>
                                </p:cTn>
                              </p:par>
                              <p:par>
                                <p:cTn id="101" presetID="6" presetClass="emph" presetSubtype="0" decel="69000" autoRev="1" fill="hold" grpId="1" nodeType="withEffect">
                                  <p:stCondLst>
                                    <p:cond delay="250"/>
                                  </p:stCondLst>
                                  <p:childTnLst>
                                    <p:animScale>
                                      <p:cBhvr>
                                        <p:cTn id="102" dur="150" fill="hold"/>
                                        <p:tgtEl>
                                          <p:spTgt spid="57"/>
                                        </p:tgtEl>
                                      </p:cBhvr>
                                      <p:by x="110000" y="110000"/>
                                    </p:animScale>
                                  </p:childTnLst>
                                </p:cTn>
                              </p:par>
                              <p:par>
                                <p:cTn id="103" presetID="22" presetClass="entr" presetSubtype="8" fill="hold" grpId="0" nodeType="withEffect" nodePh="1">
                                  <p:stCondLst>
                                    <p:cond delay="250"/>
                                  </p:stCondLst>
                                  <p:endCondLst>
                                    <p:cond evt="begin" delay="0">
                                      <p:tn val="103"/>
                                    </p:cond>
                                  </p:endCondLst>
                                  <p:childTnLst>
                                    <p:set>
                                      <p:cBhvr>
                                        <p:cTn id="104" dur="1" fill="hold">
                                          <p:stCondLst>
                                            <p:cond delay="0"/>
                                          </p:stCondLst>
                                        </p:cTn>
                                        <p:tgtEl>
                                          <p:spTgt spid="51"/>
                                        </p:tgtEl>
                                        <p:attrNameLst>
                                          <p:attrName>style.visibility</p:attrName>
                                        </p:attrNameLst>
                                      </p:cBhvr>
                                      <p:to>
                                        <p:strVal val="visible"/>
                                      </p:to>
                                    </p:set>
                                    <p:animEffect transition="in" filter="wipe(left)">
                                      <p:cBhvr>
                                        <p:cTn id="10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7" grpId="0" animBg="1"/>
      <p:bldP spid="74" grpId="0" animBg="1"/>
      <p:bldP spid="71" grpId="0" animBg="1"/>
      <p:bldP spid="68" grpId="0" animBg="1"/>
      <p:bldP spid="65" grpId="0" animBg="1"/>
      <p:bldP spid="40" grpId="0"/>
      <p:bldP spid="47" grpId="0"/>
      <p:bldP spid="49" grpId="0"/>
      <p:bldP spid="51" grpId="0"/>
      <p:bldP spid="53" grpId="0" animBg="1"/>
      <p:bldP spid="53" grpId="1" animBg="1"/>
      <p:bldP spid="55" grpId="0" animBg="1"/>
      <p:bldP spid="55" grpId="1" animBg="1"/>
      <p:bldP spid="57" grpId="0" animBg="1"/>
      <p:bldP spid="57" grpId="1" animBg="1"/>
      <p:bldP spid="59" grpId="0" animBg="1"/>
      <p:bldP spid="59" grpId="1" animBg="1"/>
      <p:bldP spid="61" grpId="0" animBg="1"/>
      <p:bldP spid="6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57BAB80B-C252-C53A-F68C-C695B9802702}"/>
              </a:ext>
            </a:extLst>
          </p:cNvPr>
          <p:cNvSpPr/>
          <p:nvPr/>
        </p:nvSpPr>
        <p:spPr>
          <a:xfrm>
            <a:off x="0" y="2209800"/>
            <a:ext cx="12496800" cy="45719"/>
          </a:xfrm>
          <a:prstGeom prst="rect">
            <a:avLst/>
          </a:prstGeom>
          <a:gradFill>
            <a:gsLst>
              <a:gs pos="9000">
                <a:schemeClr val="accent5">
                  <a:lumMod val="75000"/>
                </a:schemeClr>
              </a:gs>
              <a:gs pos="80000">
                <a:schemeClr val="accent3">
                  <a:lumMod val="75000"/>
                </a:schemeClr>
              </a:gs>
              <a:gs pos="40374">
                <a:schemeClr val="accent1"/>
              </a:gs>
              <a:gs pos="56000">
                <a:schemeClr val="accent1"/>
              </a:gs>
            </a:gsLst>
            <a:lin ang="0" scaled="0"/>
          </a:gradFill>
          <a:ln>
            <a:noFill/>
            <a:extLst>
              <a:ext uri="{C807C97D-BFC1-408E-A445-0C87EB9F89A2}">
                <ask:lineSketchStyleProps xmlns:ask="http://schemas.microsoft.com/office/drawing/2018/sketchyshapes" xmlns="" sd="1219033472">
                  <a:custGeom>
                    <a:avLst/>
                    <a:gdLst>
                      <a:gd name="connsiteX0" fmla="*/ 0 w 12344400"/>
                      <a:gd name="connsiteY0" fmla="*/ 0 h 45719"/>
                      <a:gd name="connsiteX1" fmla="*/ 12344400 w 12344400"/>
                      <a:gd name="connsiteY1" fmla="*/ 0 h 45719"/>
                      <a:gd name="connsiteX2" fmla="*/ 12344400 w 12344400"/>
                      <a:gd name="connsiteY2" fmla="*/ 45719 h 45719"/>
                      <a:gd name="connsiteX3" fmla="*/ 0 w 12344400"/>
                      <a:gd name="connsiteY3" fmla="*/ 45719 h 45719"/>
                      <a:gd name="connsiteX4" fmla="*/ 0 w 12344400"/>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400" h="45719" fill="none" extrusionOk="0">
                        <a:moveTo>
                          <a:pt x="0" y="0"/>
                        </a:moveTo>
                        <a:cubicBezTo>
                          <a:pt x="4811537" y="-49533"/>
                          <a:pt x="8712418" y="-14809"/>
                          <a:pt x="12344400" y="0"/>
                        </a:cubicBezTo>
                        <a:cubicBezTo>
                          <a:pt x="12347056" y="15808"/>
                          <a:pt x="12344474" y="36854"/>
                          <a:pt x="12344400" y="45719"/>
                        </a:cubicBezTo>
                        <a:cubicBezTo>
                          <a:pt x="11009205" y="-2512"/>
                          <a:pt x="2043949" y="130174"/>
                          <a:pt x="0" y="45719"/>
                        </a:cubicBezTo>
                        <a:cubicBezTo>
                          <a:pt x="3655" y="39129"/>
                          <a:pt x="-3331" y="8364"/>
                          <a:pt x="0" y="0"/>
                        </a:cubicBezTo>
                        <a:close/>
                      </a:path>
                      <a:path w="12344400" h="45719" stroke="0" extrusionOk="0">
                        <a:moveTo>
                          <a:pt x="0" y="0"/>
                        </a:moveTo>
                        <a:cubicBezTo>
                          <a:pt x="3116611" y="118645"/>
                          <a:pt x="8650848" y="116012"/>
                          <a:pt x="12344400" y="0"/>
                        </a:cubicBezTo>
                        <a:cubicBezTo>
                          <a:pt x="12345958" y="16138"/>
                          <a:pt x="12346780" y="33919"/>
                          <a:pt x="12344400" y="45719"/>
                        </a:cubicBezTo>
                        <a:cubicBezTo>
                          <a:pt x="7838919" y="180319"/>
                          <a:pt x="3453586" y="-111477"/>
                          <a:pt x="0" y="45719"/>
                        </a:cubicBezTo>
                        <a:cubicBezTo>
                          <a:pt x="3911" y="31535"/>
                          <a:pt x="3630" y="6679"/>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xmlns="" id="{5BAB1314-A300-0D5E-752B-921A6D9D339F}"/>
              </a:ext>
            </a:extLst>
          </p:cNvPr>
          <p:cNvPicPr>
            <a:picLocks noChangeAspect="1"/>
          </p:cNvPicPr>
          <p:nvPr/>
        </p:nvPicPr>
        <p:blipFill>
          <a:blip r:embed="rId3" cstate="print">
            <a:duotone>
              <a:schemeClr val="accent5">
                <a:shade val="45000"/>
                <a:satMod val="135000"/>
              </a:schemeClr>
              <a:prstClr val="white"/>
            </a:duotone>
          </a:blip>
          <a:stretch>
            <a:fillRect/>
          </a:stretch>
        </p:blipFill>
        <p:spPr>
          <a:xfrm rot="952034">
            <a:off x="4086333" y="794330"/>
            <a:ext cx="1017683" cy="1605811"/>
          </a:xfrm>
          <a:prstGeom prst="rect">
            <a:avLst/>
          </a:prstGeom>
        </p:spPr>
      </p:pic>
      <p:pic>
        <p:nvPicPr>
          <p:cNvPr id="5" name="Picture 4">
            <a:extLst>
              <a:ext uri="{FF2B5EF4-FFF2-40B4-BE49-F238E27FC236}">
                <a16:creationId xmlns:a16="http://schemas.microsoft.com/office/drawing/2014/main" xmlns="" id="{4AE55F98-5146-E057-A0E8-5AA144A14543}"/>
              </a:ext>
            </a:extLst>
          </p:cNvPr>
          <p:cNvPicPr>
            <a:picLocks noChangeAspect="1"/>
          </p:cNvPicPr>
          <p:nvPr/>
        </p:nvPicPr>
        <p:blipFill>
          <a:blip r:embed="rId3" cstate="print">
            <a:duotone>
              <a:schemeClr val="accent1">
                <a:shade val="45000"/>
                <a:satMod val="135000"/>
              </a:schemeClr>
              <a:prstClr val="white"/>
            </a:duotone>
          </a:blip>
          <a:stretch>
            <a:fillRect/>
          </a:stretch>
        </p:blipFill>
        <p:spPr>
          <a:xfrm rot="929875">
            <a:off x="10421515" y="724365"/>
            <a:ext cx="1093883" cy="1726048"/>
          </a:xfrm>
          <a:prstGeom prst="rect">
            <a:avLst/>
          </a:prstGeom>
        </p:spPr>
      </p:pic>
      <p:grpSp>
        <p:nvGrpSpPr>
          <p:cNvPr id="23" name="Group 22">
            <a:extLst>
              <a:ext uri="{FF2B5EF4-FFF2-40B4-BE49-F238E27FC236}">
                <a16:creationId xmlns:a16="http://schemas.microsoft.com/office/drawing/2014/main" xmlns="" id="{5D00EE77-2EEB-328D-1F38-1D5C8CC126CB}"/>
              </a:ext>
            </a:extLst>
          </p:cNvPr>
          <p:cNvGrpSpPr/>
          <p:nvPr/>
        </p:nvGrpSpPr>
        <p:grpSpPr>
          <a:xfrm>
            <a:off x="-199292" y="6400800"/>
            <a:ext cx="12590584" cy="457199"/>
            <a:chOff x="0" y="6286135"/>
            <a:chExt cx="12192000" cy="571865"/>
          </a:xfrm>
        </p:grpSpPr>
        <p:grpSp>
          <p:nvGrpSpPr>
            <p:cNvPr id="14" name="Group 13">
              <a:extLst>
                <a:ext uri="{FF2B5EF4-FFF2-40B4-BE49-F238E27FC236}">
                  <a16:creationId xmlns:a16="http://schemas.microsoft.com/office/drawing/2014/main" xmlns="" id="{7E226ECA-A418-EBCD-96C1-F810D9D5D8FA}"/>
                </a:ext>
              </a:extLst>
            </p:cNvPr>
            <p:cNvGrpSpPr/>
            <p:nvPr/>
          </p:nvGrpSpPr>
          <p:grpSpPr>
            <a:xfrm>
              <a:off x="0" y="6286135"/>
              <a:ext cx="12192000" cy="511474"/>
              <a:chOff x="0" y="6286135"/>
              <a:chExt cx="12192000" cy="511474"/>
            </a:xfrm>
          </p:grpSpPr>
          <p:sp>
            <p:nvSpPr>
              <p:cNvPr id="15" name="Rectangle 14">
                <a:extLst>
                  <a:ext uri="{FF2B5EF4-FFF2-40B4-BE49-F238E27FC236}">
                    <a16:creationId xmlns:a16="http://schemas.microsoft.com/office/drawing/2014/main" xmlns="" id="{57BEE225-8C82-FCF4-E5AF-A834D58EA466}"/>
                  </a:ext>
                </a:extLst>
              </p:cNvPr>
              <p:cNvSpPr/>
              <p:nvPr/>
            </p:nvSpPr>
            <p:spPr>
              <a:xfrm>
                <a:off x="0" y="6286135"/>
                <a:ext cx="12192000" cy="304800"/>
              </a:xfrm>
              <a:prstGeom prst="rect">
                <a:avLst/>
              </a:prstGeom>
              <a:gradFill>
                <a:gsLst>
                  <a:gs pos="0">
                    <a:schemeClr val="accent5">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6" name="Rectangle 15">
                <a:extLst>
                  <a:ext uri="{FF2B5EF4-FFF2-40B4-BE49-F238E27FC236}">
                    <a16:creationId xmlns:a16="http://schemas.microsoft.com/office/drawing/2014/main" xmlns="" id="{1C0BFF43-4069-95D3-F1DE-F7705FE89545}"/>
                  </a:ext>
                </a:extLst>
              </p:cNvPr>
              <p:cNvSpPr/>
              <p:nvPr/>
            </p:nvSpPr>
            <p:spPr>
              <a:xfrm>
                <a:off x="0" y="6337804"/>
                <a:ext cx="12192000" cy="304800"/>
              </a:xfrm>
              <a:prstGeom prst="rect">
                <a:avLst/>
              </a:prstGeom>
              <a:gradFill>
                <a:gsLst>
                  <a:gs pos="0">
                    <a:schemeClr val="accent1">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7" name="Rectangle 16">
                <a:extLst>
                  <a:ext uri="{FF2B5EF4-FFF2-40B4-BE49-F238E27FC236}">
                    <a16:creationId xmlns:a16="http://schemas.microsoft.com/office/drawing/2014/main" xmlns="" id="{CE3407B7-7CE6-6D28-4F4C-4B6070A91FCA}"/>
                  </a:ext>
                </a:extLst>
              </p:cNvPr>
              <p:cNvSpPr/>
              <p:nvPr/>
            </p:nvSpPr>
            <p:spPr>
              <a:xfrm>
                <a:off x="0" y="6389473"/>
                <a:ext cx="12192000" cy="304800"/>
              </a:xfrm>
              <a:prstGeom prst="rect">
                <a:avLst/>
              </a:prstGeom>
              <a:gradFill>
                <a:gsLst>
                  <a:gs pos="0">
                    <a:schemeClr val="accent3">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8" name="Rectangle 17">
                <a:extLst>
                  <a:ext uri="{FF2B5EF4-FFF2-40B4-BE49-F238E27FC236}">
                    <a16:creationId xmlns:a16="http://schemas.microsoft.com/office/drawing/2014/main" xmlns="" id="{E07838FB-A7C9-8978-0071-8CCB64854EB1}"/>
                  </a:ext>
                </a:extLst>
              </p:cNvPr>
              <p:cNvSpPr/>
              <p:nvPr/>
            </p:nvSpPr>
            <p:spPr>
              <a:xfrm>
                <a:off x="0" y="6441142"/>
                <a:ext cx="12192000" cy="304800"/>
              </a:xfrm>
              <a:prstGeom prst="rect">
                <a:avLst/>
              </a:prstGeom>
              <a:gradFill>
                <a:gsLst>
                  <a:gs pos="0">
                    <a:schemeClr val="accent6">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9" name="Rectangle 18">
                <a:extLst>
                  <a:ext uri="{FF2B5EF4-FFF2-40B4-BE49-F238E27FC236}">
                    <a16:creationId xmlns:a16="http://schemas.microsoft.com/office/drawing/2014/main" xmlns="" id="{A6A6DF22-8BA3-1E80-9EBE-F3E0D332C0E0}"/>
                  </a:ext>
                </a:extLst>
              </p:cNvPr>
              <p:cNvSpPr/>
              <p:nvPr/>
            </p:nvSpPr>
            <p:spPr>
              <a:xfrm>
                <a:off x="0" y="6492809"/>
                <a:ext cx="12192000" cy="304800"/>
              </a:xfrm>
              <a:prstGeom prst="rect">
                <a:avLst/>
              </a:prstGeom>
              <a:gradFill>
                <a:gsLst>
                  <a:gs pos="0">
                    <a:schemeClr val="accent4"/>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grpSp>
        <p:sp>
          <p:nvSpPr>
            <p:cNvPr id="21" name="Rectangle 20">
              <a:extLst>
                <a:ext uri="{FF2B5EF4-FFF2-40B4-BE49-F238E27FC236}">
                  <a16:creationId xmlns:a16="http://schemas.microsoft.com/office/drawing/2014/main" xmlns="" id="{46976E0D-5D92-FF9D-3799-791BCAC80DA6}"/>
                </a:ext>
              </a:extLst>
            </p:cNvPr>
            <p:cNvSpPr/>
            <p:nvPr/>
          </p:nvSpPr>
          <p:spPr>
            <a:xfrm>
              <a:off x="0" y="6553200"/>
              <a:ext cx="12192000" cy="304800"/>
            </a:xfrm>
            <a:prstGeom prst="rect">
              <a:avLst/>
            </a:prstGeom>
            <a:gradFill>
              <a:gsLst>
                <a:gs pos="0">
                  <a:schemeClr val="bg2">
                    <a:lumMod val="75000"/>
                  </a:schemeClr>
                </a:gs>
                <a:gs pos="89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grpSp>
      <p:sp>
        <p:nvSpPr>
          <p:cNvPr id="25" name="Content Placeholder 9">
            <a:extLst>
              <a:ext uri="{FF2B5EF4-FFF2-40B4-BE49-F238E27FC236}">
                <a16:creationId xmlns:a16="http://schemas.microsoft.com/office/drawing/2014/main" xmlns="" id="{EBCA322F-3CAF-F2B7-BC3B-D21DB278D73B}"/>
              </a:ext>
            </a:extLst>
          </p:cNvPr>
          <p:cNvSpPr txBox="1">
            <a:spLocks/>
          </p:cNvSpPr>
          <p:nvPr/>
        </p:nvSpPr>
        <p:spPr>
          <a:xfrm>
            <a:off x="304800" y="4277205"/>
            <a:ext cx="3429000" cy="2116493"/>
          </a:xfrm>
          <a:prstGeom prst="rect">
            <a:avLst/>
          </a:prstGeom>
        </p:spPr>
        <p:txBody>
          <a:bodyPr vert="horz" lIns="274320" tIns="0" rIns="182880" bIns="45720" rtlCol="0">
            <a:noAutofit/>
          </a:bodyPr>
          <a:lstStyle>
            <a:lvl1pPr marL="230712" indent="-230712" algn="l" defTabSz="1219170" rtl="0" eaLnBrk="1" latinLnBrk="0" hangingPunct="1">
              <a:lnSpc>
                <a:spcPts val="2667"/>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667"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nSpc>
                <a:spcPct val="120000"/>
              </a:lnSpc>
              <a:buNone/>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0" name="Content Placeholder 9">
            <a:extLst>
              <a:ext uri="{FF2B5EF4-FFF2-40B4-BE49-F238E27FC236}">
                <a16:creationId xmlns:a16="http://schemas.microsoft.com/office/drawing/2014/main" xmlns="" id="{DF5C6B07-A390-1FCD-6CA4-6F9486A975FB}"/>
              </a:ext>
            </a:extLst>
          </p:cNvPr>
          <p:cNvSpPr txBox="1">
            <a:spLocks/>
          </p:cNvSpPr>
          <p:nvPr/>
        </p:nvSpPr>
        <p:spPr>
          <a:xfrm>
            <a:off x="8229600" y="4277205"/>
            <a:ext cx="3429000" cy="2087882"/>
          </a:xfrm>
          <a:prstGeom prst="rect">
            <a:avLst/>
          </a:prstGeom>
        </p:spPr>
        <p:txBody>
          <a:bodyPr vert="horz" lIns="274320" tIns="0" rIns="182880" bIns="45720" rtlCol="0">
            <a:noAutofit/>
          </a:bodyPr>
          <a:lstStyle>
            <a:lvl1pPr marL="230712" indent="-230712" algn="l" defTabSz="1219170" rtl="0" eaLnBrk="1" latinLnBrk="0" hangingPunct="1">
              <a:lnSpc>
                <a:spcPts val="2667"/>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667"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nSpc>
                <a:spcPct val="120000"/>
              </a:lnSpc>
              <a:buNone/>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1" name="Title 40">
            <a:extLst>
              <a:ext uri="{FF2B5EF4-FFF2-40B4-BE49-F238E27FC236}">
                <a16:creationId xmlns:a16="http://schemas.microsoft.com/office/drawing/2014/main" xmlns="" id="{6EA62104-E320-A5D6-1F15-0EC32B9DD9F1}"/>
              </a:ext>
            </a:extLst>
          </p:cNvPr>
          <p:cNvSpPr>
            <a:spLocks noGrp="1"/>
          </p:cNvSpPr>
          <p:nvPr>
            <p:ph type="title"/>
          </p:nvPr>
        </p:nvSpPr>
        <p:spPr>
          <a:xfrm>
            <a:off x="304800" y="152400"/>
            <a:ext cx="8026400" cy="639763"/>
          </a:xfrm>
        </p:spPr>
        <p:txBody>
          <a:bodyPr/>
          <a:lstStyle/>
          <a:p>
            <a:r>
              <a:rPr lang="el-GR" dirty="0" smtClean="0">
                <a:solidFill>
                  <a:schemeClr val="accent2">
                    <a:lumMod val="75000"/>
                  </a:schemeClr>
                </a:solidFill>
              </a:rPr>
              <a:t>Πιο αναλυτικά…</a:t>
            </a:r>
            <a:r>
              <a:rPr lang="en-US" dirty="0" smtClean="0">
                <a:solidFill>
                  <a:schemeClr val="accent2">
                    <a:lumMod val="75000"/>
                  </a:schemeClr>
                </a:solidFill>
              </a:rPr>
              <a:t> </a:t>
            </a:r>
            <a:endParaRPr lang="en-US" dirty="0">
              <a:solidFill>
                <a:schemeClr val="accent2">
                  <a:lumMod val="75000"/>
                </a:schemeClr>
              </a:solidFill>
            </a:endParaRPr>
          </a:p>
        </p:txBody>
      </p:sp>
      <p:sp>
        <p:nvSpPr>
          <p:cNvPr id="44" name="Text Placeholder 4">
            <a:extLst>
              <a:ext uri="{FF2B5EF4-FFF2-40B4-BE49-F238E27FC236}">
                <a16:creationId xmlns:a16="http://schemas.microsoft.com/office/drawing/2014/main" xmlns="" id="{BCFB2AC2-EFD6-2C07-0BE8-5BD78C3BAADF}"/>
              </a:ext>
            </a:extLst>
          </p:cNvPr>
          <p:cNvSpPr>
            <a:spLocks noGrp="1"/>
          </p:cNvSpPr>
          <p:nvPr>
            <p:ph type="body" sz="quarter" idx="13"/>
          </p:nvPr>
        </p:nvSpPr>
        <p:spPr>
          <a:xfrm>
            <a:off x="2743200" y="1600200"/>
            <a:ext cx="1343725" cy="457200"/>
          </a:xfrm>
        </p:spPr>
        <p:txBody>
          <a:bodyPr anchor="ctr" anchorCtr="0">
            <a:normAutofit fontScale="47500" lnSpcReduction="20000"/>
          </a:bodyPr>
          <a:lstStyle/>
          <a:p>
            <a:r>
              <a:rPr lang="el-GR" b="1" dirty="0" smtClean="0">
                <a:solidFill>
                  <a:schemeClr val="accent5">
                    <a:lumMod val="75000"/>
                  </a:schemeClr>
                </a:solidFill>
                <a:latin typeface="Cavolini" charset="0"/>
                <a:cs typeface="Cavolini" charset="0"/>
              </a:rPr>
              <a:t>Οκτώβριος</a:t>
            </a:r>
            <a:r>
              <a:rPr lang="en-US" sz="2900" b="1" dirty="0" smtClean="0">
                <a:solidFill>
                  <a:schemeClr val="accent5">
                    <a:lumMod val="75000"/>
                  </a:schemeClr>
                </a:solidFill>
                <a:latin typeface="Cavolini" charset="0"/>
                <a:cs typeface="Cavolini" charset="0"/>
              </a:rPr>
              <a:t>202</a:t>
            </a:r>
            <a:r>
              <a:rPr lang="el-GR" b="1" dirty="0" smtClean="0">
                <a:solidFill>
                  <a:schemeClr val="accent5">
                    <a:lumMod val="75000"/>
                  </a:schemeClr>
                </a:solidFill>
                <a:latin typeface="Cavolini" charset="0"/>
                <a:cs typeface="Cavolini" charset="0"/>
              </a:rPr>
              <a:t>3</a:t>
            </a:r>
            <a:endParaRPr lang="en-US" b="1" dirty="0">
              <a:solidFill>
                <a:schemeClr val="accent5">
                  <a:lumMod val="75000"/>
                </a:schemeClr>
              </a:solidFill>
              <a:latin typeface="Cavolini" charset="0"/>
              <a:cs typeface="Cavolini" charset="0"/>
            </a:endParaRPr>
          </a:p>
        </p:txBody>
      </p:sp>
      <p:sp>
        <p:nvSpPr>
          <p:cNvPr id="46" name="Text Placeholder 4">
            <a:extLst>
              <a:ext uri="{FF2B5EF4-FFF2-40B4-BE49-F238E27FC236}">
                <a16:creationId xmlns:a16="http://schemas.microsoft.com/office/drawing/2014/main" xmlns="" id="{16D9F448-8ACA-DBD0-CA63-33B2D6749E0F}"/>
              </a:ext>
            </a:extLst>
          </p:cNvPr>
          <p:cNvSpPr txBox="1">
            <a:spLocks/>
          </p:cNvSpPr>
          <p:nvPr/>
        </p:nvSpPr>
        <p:spPr>
          <a:xfrm>
            <a:off x="8763000" y="1676400"/>
            <a:ext cx="1295400" cy="457200"/>
          </a:xfrm>
          <a:prstGeom prst="rect">
            <a:avLst/>
          </a:prstGeom>
        </p:spPr>
        <p:txBody>
          <a:bodyPr vert="horz" lIns="91440" tIns="45720" rIns="91440" bIns="45720" rtlCol="0" anchor="ctr" anchorCtr="0">
            <a:normAutofit fontScale="40000" lnSpcReduction="20000"/>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l-GR" sz="3500" b="1" dirty="0" smtClean="0">
                <a:solidFill>
                  <a:schemeClr val="accent1">
                    <a:lumMod val="75000"/>
                  </a:schemeClr>
                </a:solidFill>
                <a:latin typeface="Cavolini" charset="0"/>
                <a:cs typeface="Cavolini" charset="0"/>
              </a:rPr>
              <a:t>Νοέμβριος</a:t>
            </a:r>
            <a:r>
              <a:rPr lang="el-GR" b="1" dirty="0" smtClean="0">
                <a:solidFill>
                  <a:schemeClr val="accent1">
                    <a:lumMod val="75000"/>
                  </a:schemeClr>
                </a:solidFill>
                <a:latin typeface="Cavolini" charset="0"/>
                <a:cs typeface="Cavolini" charset="0"/>
              </a:rPr>
              <a:t> 2023</a:t>
            </a:r>
            <a:endParaRPr lang="en-US" b="1" dirty="0">
              <a:solidFill>
                <a:schemeClr val="accent1">
                  <a:lumMod val="75000"/>
                </a:schemeClr>
              </a:solidFill>
              <a:latin typeface="Cavolini" charset="0"/>
              <a:cs typeface="Cavolini" charset="0"/>
            </a:endParaRPr>
          </a:p>
        </p:txBody>
      </p:sp>
      <p:sp>
        <p:nvSpPr>
          <p:cNvPr id="49" name="Text Placeholder 4">
            <a:extLst>
              <a:ext uri="{FF2B5EF4-FFF2-40B4-BE49-F238E27FC236}">
                <a16:creationId xmlns:a16="http://schemas.microsoft.com/office/drawing/2014/main" xmlns="" id="{334169C2-2AE8-9CA8-2176-F4AE8D5CFE40}"/>
              </a:ext>
            </a:extLst>
          </p:cNvPr>
          <p:cNvSpPr txBox="1">
            <a:spLocks/>
          </p:cNvSpPr>
          <p:nvPr/>
        </p:nvSpPr>
        <p:spPr>
          <a:xfrm>
            <a:off x="8229600" y="3076516"/>
            <a:ext cx="1370016" cy="457200"/>
          </a:xfrm>
          <a:prstGeom prst="rect">
            <a:avLst/>
          </a:prstGeom>
        </p:spPr>
        <p:txBody>
          <a:bodyPr vert="horz" lIns="91440" tIns="45720" rIns="91440" bIns="45720" rtlCol="0" anchor="ctr" anchorCtr="0">
            <a:normAutofit fontScale="85000" lnSpcReduction="20000"/>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b="1" dirty="0">
              <a:solidFill>
                <a:schemeClr val="accent3">
                  <a:lumMod val="75000"/>
                </a:schemeClr>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xmlns="" id="{BB21CB5D-209A-C3D3-CE78-2AC0DB34FFE9}"/>
              </a:ext>
            </a:extLst>
          </p:cNvPr>
          <p:cNvPicPr>
            <a:picLocks noChangeAspect="1"/>
          </p:cNvPicPr>
          <p:nvPr/>
        </p:nvPicPr>
        <p:blipFill>
          <a:blip r:embed="rId4" cstate="print"/>
          <a:stretch>
            <a:fillRect/>
          </a:stretch>
        </p:blipFill>
        <p:spPr>
          <a:xfrm flipH="1">
            <a:off x="5334000" y="152400"/>
            <a:ext cx="1497174" cy="1030243"/>
          </a:xfrm>
          <a:prstGeom prst="rect">
            <a:avLst/>
          </a:prstGeom>
        </p:spPr>
      </p:pic>
      <p:sp>
        <p:nvSpPr>
          <p:cNvPr id="4" name="Text Placeholder 4">
            <a:extLst>
              <a:ext uri="{FF2B5EF4-FFF2-40B4-BE49-F238E27FC236}">
                <a16:creationId xmlns:a16="http://schemas.microsoft.com/office/drawing/2014/main" xmlns="" id="{D41EBCEE-F27A-4A51-1AF4-FB07B71D890B}"/>
              </a:ext>
            </a:extLst>
          </p:cNvPr>
          <p:cNvSpPr txBox="1">
            <a:spLocks/>
          </p:cNvSpPr>
          <p:nvPr/>
        </p:nvSpPr>
        <p:spPr>
          <a:xfrm>
            <a:off x="152400" y="2362200"/>
            <a:ext cx="2895600" cy="457200"/>
          </a:xfrm>
          <a:prstGeom prst="rect">
            <a:avLst/>
          </a:prstGeom>
        </p:spPr>
        <p:txBody>
          <a:bodyPr vert="horz" lIns="91440" tIns="45720" rIns="91440" bIns="45720" rtlCol="0" anchor="ctr" anchorCtr="0">
            <a:noAutofit/>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b="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l-GR" sz="1200" b="1" dirty="0" smtClean="0">
              <a:solidFill>
                <a:schemeClr val="accent5">
                  <a:lumMod val="75000"/>
                </a:schemeClr>
              </a:solidFill>
              <a:latin typeface="Cavolini" charset="0"/>
              <a:cs typeface="Cavolini" charset="0"/>
            </a:endParaRPr>
          </a:p>
          <a:p>
            <a:endParaRPr lang="el-GR" sz="1200" b="1" dirty="0" smtClean="0">
              <a:solidFill>
                <a:schemeClr val="accent5">
                  <a:lumMod val="75000"/>
                </a:schemeClr>
              </a:solidFill>
              <a:latin typeface="Cavolini" charset="0"/>
              <a:cs typeface="Cavolini" charset="0"/>
            </a:endParaRPr>
          </a:p>
          <a:p>
            <a:endParaRPr lang="el-GR" sz="1200" b="1" dirty="0" smtClean="0">
              <a:solidFill>
                <a:schemeClr val="accent5">
                  <a:lumMod val="75000"/>
                </a:schemeClr>
              </a:solidFill>
              <a:latin typeface="Cavolini" charset="0"/>
              <a:cs typeface="Cavolini" charset="0"/>
            </a:endParaRPr>
          </a:p>
          <a:p>
            <a:endParaRPr lang="el-GR" sz="1200" b="1" dirty="0" smtClean="0">
              <a:solidFill>
                <a:schemeClr val="accent5">
                  <a:lumMod val="75000"/>
                </a:schemeClr>
              </a:solidFill>
              <a:latin typeface="Cavolini" charset="0"/>
              <a:cs typeface="Cavolini" charset="0"/>
            </a:endParaRPr>
          </a:p>
          <a:p>
            <a:endParaRPr lang="el-GR" sz="1200" b="1" dirty="0" smtClean="0">
              <a:solidFill>
                <a:schemeClr val="accent5">
                  <a:lumMod val="75000"/>
                </a:schemeClr>
              </a:solidFill>
              <a:latin typeface="Cavolini" charset="0"/>
              <a:cs typeface="Cavolini" charset="0"/>
            </a:endParaRPr>
          </a:p>
          <a:p>
            <a:pPr>
              <a:buFont typeface="Wingdings" pitchFamily="2" charset="2"/>
              <a:buChar char="§"/>
            </a:pPr>
            <a:r>
              <a:rPr lang="el-GR" sz="1050" b="1" dirty="0" smtClean="0">
                <a:solidFill>
                  <a:schemeClr val="accent5">
                    <a:lumMod val="75000"/>
                  </a:schemeClr>
                </a:solidFill>
                <a:latin typeface="Cavolini" charset="0"/>
                <a:cs typeface="Cavolini" charset="0"/>
              </a:rPr>
              <a:t>Κουβεντιάζουμε για τις αξίες μας και συναποφασίζουμε τον κανονισμό μας..</a:t>
            </a:r>
          </a:p>
          <a:p>
            <a:pPr>
              <a:buFont typeface="Arial" pitchFamily="34" charset="0"/>
              <a:buChar char="•"/>
            </a:pPr>
            <a:r>
              <a:rPr lang="el-GR" sz="1050" b="1" dirty="0" smtClean="0">
                <a:solidFill>
                  <a:schemeClr val="accent5">
                    <a:lumMod val="75000"/>
                  </a:schemeClr>
                </a:solidFill>
                <a:latin typeface="Cavolini" charset="0"/>
                <a:cs typeface="Cavolini" charset="0"/>
              </a:rPr>
              <a:t>Δεχόμαστε όλοι το παιχνίδι με τις κάρτες: κίτρινη, κόκκινη, μαύρη αλλά και πράσινη για επιβράβευση..</a:t>
            </a:r>
          </a:p>
          <a:p>
            <a:pPr>
              <a:buFont typeface="Arial" pitchFamily="34" charset="0"/>
              <a:buChar char="•"/>
            </a:pPr>
            <a:r>
              <a:rPr lang="el-GR" sz="1050" b="1" dirty="0" smtClean="0">
                <a:solidFill>
                  <a:schemeClr val="accent5">
                    <a:lumMod val="75000"/>
                  </a:schemeClr>
                </a:solidFill>
                <a:latin typeface="Cavolini" charset="0"/>
                <a:cs typeface="Cavolini" charset="0"/>
              </a:rPr>
              <a:t>Ξεκινάμε να μαζεύουμε σφραγίδες και αυτοκόλλητα για να κερδίσουμε την </a:t>
            </a:r>
            <a:r>
              <a:rPr lang="el-GR" sz="1200" b="1" u="sng" dirty="0" smtClean="0">
                <a:solidFill>
                  <a:srgbClr val="2020E8"/>
                </a:solidFill>
                <a:latin typeface="Cavolini" charset="0"/>
                <a:cs typeface="Cavolini" charset="0"/>
              </a:rPr>
              <a:t>επιβράβευση</a:t>
            </a:r>
            <a:endParaRPr lang="en-US" sz="1200" b="1" u="sng" dirty="0">
              <a:solidFill>
                <a:srgbClr val="2020E8"/>
              </a:solidFill>
              <a:latin typeface="Cavolini" charset="0"/>
              <a:cs typeface="Cavolini" charset="0"/>
            </a:endParaRPr>
          </a:p>
        </p:txBody>
      </p:sp>
      <p:sp>
        <p:nvSpPr>
          <p:cNvPr id="6" name="Text Placeholder 4">
            <a:extLst>
              <a:ext uri="{FF2B5EF4-FFF2-40B4-BE49-F238E27FC236}">
                <a16:creationId xmlns:a16="http://schemas.microsoft.com/office/drawing/2014/main" xmlns="" id="{2AA80A43-8DAF-BECB-CC66-7245DA467DA8}"/>
              </a:ext>
            </a:extLst>
          </p:cNvPr>
          <p:cNvSpPr txBox="1">
            <a:spLocks/>
          </p:cNvSpPr>
          <p:nvPr/>
        </p:nvSpPr>
        <p:spPr>
          <a:xfrm>
            <a:off x="4267200" y="3690883"/>
            <a:ext cx="3429000" cy="457200"/>
          </a:xfrm>
          <a:prstGeom prst="rect">
            <a:avLst/>
          </a:prstGeom>
        </p:spPr>
        <p:txBody>
          <a:bodyPr vert="horz" lIns="91440" tIns="45720" rIns="91440" bIns="45720" rtlCol="0" anchor="ctr" anchorCtr="0">
            <a:normAutofit fontScale="85000" lnSpcReduction="20000"/>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b="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dirty="0">
              <a:solidFill>
                <a:schemeClr val="accent1">
                  <a:lumMod val="75000"/>
                </a:schemeClr>
              </a:solidFill>
            </a:endParaRPr>
          </a:p>
        </p:txBody>
      </p:sp>
      <p:sp>
        <p:nvSpPr>
          <p:cNvPr id="8" name="Text Placeholder 4">
            <a:extLst>
              <a:ext uri="{FF2B5EF4-FFF2-40B4-BE49-F238E27FC236}">
                <a16:creationId xmlns:a16="http://schemas.microsoft.com/office/drawing/2014/main" xmlns="" id="{11970624-FC45-A2CB-3414-4E470C6FF43F}"/>
              </a:ext>
            </a:extLst>
          </p:cNvPr>
          <p:cNvSpPr txBox="1">
            <a:spLocks/>
          </p:cNvSpPr>
          <p:nvPr/>
        </p:nvSpPr>
        <p:spPr>
          <a:xfrm>
            <a:off x="8686800" y="5943600"/>
            <a:ext cx="3352800" cy="381000"/>
          </a:xfrm>
          <a:prstGeom prst="rect">
            <a:avLst/>
          </a:prstGeom>
        </p:spPr>
        <p:txBody>
          <a:bodyPr vert="horz" lIns="91440" tIns="45720" rIns="91440" bIns="45720" rtlCol="0" anchor="ctr" anchorCtr="0">
            <a:normAutofit fontScale="32500" lnSpcReduction="20000"/>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b="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l-GR" b="1" i="1" dirty="0" smtClean="0">
                <a:solidFill>
                  <a:schemeClr val="accent2">
                    <a:lumMod val="75000"/>
                  </a:schemeClr>
                </a:solidFill>
                <a:effectLst>
                  <a:outerShdw blurRad="38100" dist="38100" dir="2700000" algn="tl">
                    <a:srgbClr val="000000">
                      <a:alpha val="43137"/>
                    </a:srgbClr>
                  </a:outerShdw>
                </a:effectLst>
                <a:latin typeface="Cavolini" charset="0"/>
                <a:cs typeface="Cavolini" charset="0"/>
              </a:rPr>
              <a:t>Συνεργαζόμαστε και </a:t>
            </a:r>
            <a:r>
              <a:rPr lang="el-GR" b="1" dirty="0" smtClean="0">
                <a:solidFill>
                  <a:schemeClr val="accent2">
                    <a:lumMod val="75000"/>
                  </a:schemeClr>
                </a:solidFill>
                <a:effectLst>
                  <a:outerShdw blurRad="38100" dist="38100" dir="2700000" algn="tl">
                    <a:srgbClr val="000000">
                      <a:alpha val="43137"/>
                    </a:srgbClr>
                  </a:outerShdw>
                </a:effectLst>
                <a:latin typeface="Cavolini" charset="0"/>
                <a:cs typeface="Cavolini" charset="0"/>
              </a:rPr>
              <a:t>με άλλες ειδικότητες..</a:t>
            </a:r>
          </a:p>
        </p:txBody>
      </p:sp>
      <p:sp>
        <p:nvSpPr>
          <p:cNvPr id="31" name="Text Placeholder 4">
            <a:extLst>
              <a:ext uri="{FF2B5EF4-FFF2-40B4-BE49-F238E27FC236}">
                <a16:creationId xmlns:a16="http://schemas.microsoft.com/office/drawing/2014/main" xmlns="" id="{16D9F448-8ACA-DBD0-CA63-33B2D6749E0F}"/>
              </a:ext>
            </a:extLst>
          </p:cNvPr>
          <p:cNvSpPr txBox="1">
            <a:spLocks/>
          </p:cNvSpPr>
          <p:nvPr/>
        </p:nvSpPr>
        <p:spPr>
          <a:xfrm flipH="1">
            <a:off x="9906000" y="1752600"/>
            <a:ext cx="1219200" cy="457200"/>
          </a:xfrm>
          <a:prstGeom prst="rect">
            <a:avLst/>
          </a:prstGeom>
        </p:spPr>
        <p:txBody>
          <a:bodyPr vert="horz" lIns="91440" tIns="45720" rIns="91440" bIns="45720" rtlCol="0" anchor="ctr" anchorCtr="0">
            <a:normAutofit/>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sz="1600" b="1" dirty="0">
              <a:solidFill>
                <a:schemeClr val="accent1">
                  <a:lumMod val="75000"/>
                </a:schemeClr>
              </a:solidFill>
              <a:latin typeface="Cavolini" charset="0"/>
              <a:cs typeface="Cavolini" charset="0"/>
            </a:endParaRPr>
          </a:p>
        </p:txBody>
      </p:sp>
      <p:sp>
        <p:nvSpPr>
          <p:cNvPr id="30" name="29 - TextBox"/>
          <p:cNvSpPr txBox="1"/>
          <p:nvPr/>
        </p:nvSpPr>
        <p:spPr>
          <a:xfrm>
            <a:off x="3124200" y="2362200"/>
            <a:ext cx="2971800" cy="533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 typeface="Arial" pitchFamily="34" charset="0"/>
              <a:buChar char="•"/>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Βάζουμε </a:t>
            </a:r>
            <a:r>
              <a:rPr kumimoji="0" lang="el-GR" sz="1200" b="1" i="0" u="none" strike="noStrike" kern="1200" cap="none" spc="0" normalizeH="0" baseline="0" noProof="0" dirty="0" err="1" smtClean="0">
                <a:ln>
                  <a:noFill/>
                </a:ln>
                <a:solidFill>
                  <a:schemeClr val="accent5">
                    <a:lumMod val="75000"/>
                  </a:schemeClr>
                </a:solidFill>
                <a:effectLst/>
                <a:uLnTx/>
                <a:uFillTx/>
                <a:latin typeface="Cavolini" charset="0"/>
                <a:ea typeface="+mj-ea"/>
                <a:cs typeface="Cavolini" charset="0"/>
              </a:rPr>
              <a:t>πόστερ</a:t>
            </a: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 στους τοίχους</a:t>
            </a:r>
          </a:p>
          <a:p>
            <a:pPr marL="0" marR="0" indent="0" algn="l" defTabSz="914400" rtl="0" eaLnBrk="1" fontAlgn="auto" latinLnBrk="0" hangingPunct="1">
              <a:lnSpc>
                <a:spcPct val="100000"/>
              </a:lnSpc>
              <a:spcBef>
                <a:spcPct val="0"/>
              </a:spcBef>
              <a:spcAft>
                <a:spcPts val="0"/>
              </a:spcAft>
              <a:buClrTx/>
              <a:buSzTx/>
              <a:buFontTx/>
              <a:buNone/>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με τις αξίες που (</a:t>
            </a:r>
            <a:r>
              <a:rPr kumimoji="0" lang="el-GR" sz="1200" b="1" i="0" u="none" strike="noStrike" kern="1200" cap="none" spc="0" normalizeH="0" baseline="0" noProof="0" dirty="0" err="1" smtClean="0">
                <a:ln>
                  <a:noFill/>
                </a:ln>
                <a:solidFill>
                  <a:schemeClr val="accent5">
                    <a:lumMod val="75000"/>
                  </a:schemeClr>
                </a:solidFill>
                <a:effectLst/>
                <a:uLnTx/>
                <a:uFillTx/>
                <a:latin typeface="Cavolini" charset="0"/>
                <a:ea typeface="+mj-ea"/>
                <a:cs typeface="Cavolini" charset="0"/>
              </a:rPr>
              <a:t>υπο</a:t>
            </a: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)στηρίζουμε </a:t>
            </a:r>
          </a:p>
        </p:txBody>
      </p:sp>
      <p:sp>
        <p:nvSpPr>
          <p:cNvPr id="32" name="31 - TextBox"/>
          <p:cNvSpPr txBox="1"/>
          <p:nvPr/>
        </p:nvSpPr>
        <p:spPr>
          <a:xfrm>
            <a:off x="7162800" y="2895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33" name="32 - TextBox"/>
          <p:cNvSpPr txBox="1"/>
          <p:nvPr/>
        </p:nvSpPr>
        <p:spPr>
          <a:xfrm>
            <a:off x="7315200" y="30480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34" name="33 - TextBox"/>
          <p:cNvSpPr txBox="1"/>
          <p:nvPr/>
        </p:nvSpPr>
        <p:spPr>
          <a:xfrm>
            <a:off x="6324600" y="2438400"/>
            <a:ext cx="2971800" cy="533400"/>
          </a:xfrm>
          <a:prstGeom prst="rect">
            <a:avLst/>
          </a:prstGeom>
        </p:spPr>
        <p:txBody>
          <a:bodyPr vert="horz" wrap="non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 typeface="Arial" pitchFamily="34" charset="0"/>
              <a:buChar char="•"/>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Μαθαίνουμε τις αξίες που</a:t>
            </a:r>
          </a:p>
          <a:p>
            <a:pPr marL="0" marR="0" indent="0" algn="l" defTabSz="914400" rtl="0" eaLnBrk="1" fontAlgn="auto" latinLnBrk="0" hangingPunct="1">
              <a:lnSpc>
                <a:spcPct val="100000"/>
              </a:lnSpc>
              <a:spcBef>
                <a:spcPct val="0"/>
              </a:spcBef>
              <a:spcAft>
                <a:spcPts val="0"/>
              </a:spcAft>
              <a:buClrTx/>
              <a:buSzTx/>
              <a:buFontTx/>
              <a:buNone/>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 στηρίζουμε</a:t>
            </a:r>
            <a:r>
              <a:rPr kumimoji="0" lang="el-GR" sz="1200" b="1" i="0" u="none" strike="noStrike" kern="1200" cap="none" spc="0" normalizeH="0" noProof="0" dirty="0" smtClean="0">
                <a:ln>
                  <a:noFill/>
                </a:ln>
                <a:solidFill>
                  <a:schemeClr val="accent5">
                    <a:lumMod val="75000"/>
                  </a:schemeClr>
                </a:solidFill>
                <a:effectLst/>
                <a:uLnTx/>
                <a:uFillTx/>
                <a:latin typeface="Cavolini" charset="0"/>
                <a:ea typeface="+mj-ea"/>
                <a:cs typeface="Cavolini" charset="0"/>
              </a:rPr>
              <a:t> </a:t>
            </a:r>
            <a:r>
              <a:rPr lang="el-GR" sz="1200" b="1" dirty="0" smtClean="0">
                <a:solidFill>
                  <a:schemeClr val="accent5">
                    <a:lumMod val="75000"/>
                  </a:schemeClr>
                </a:solidFill>
                <a:latin typeface="Cavolini" charset="0"/>
                <a:ea typeface="+mj-ea"/>
                <a:cs typeface="Cavolini" charset="0"/>
              </a:rPr>
              <a:t>και στα γαλλικά </a:t>
            </a:r>
          </a:p>
          <a:p>
            <a:pPr marL="0" marR="0" indent="0" algn="l" defTabSz="914400" rtl="0" eaLnBrk="1" fontAlgn="auto" latinLnBrk="0" hangingPunct="1">
              <a:lnSpc>
                <a:spcPct val="100000"/>
              </a:lnSpc>
              <a:spcBef>
                <a:spcPct val="0"/>
              </a:spcBef>
              <a:spcAft>
                <a:spcPts val="0"/>
              </a:spcAft>
              <a:buClrTx/>
              <a:buSzTx/>
              <a:buFontTx/>
              <a:buNone/>
              <a:tabLst/>
            </a:pPr>
            <a:r>
              <a:rPr lang="el-GR" sz="1200" b="1" dirty="0" smtClean="0">
                <a:solidFill>
                  <a:schemeClr val="accent5">
                    <a:lumMod val="75000"/>
                  </a:schemeClr>
                </a:solidFill>
                <a:latin typeface="Cavolini" charset="0"/>
                <a:ea typeface="+mj-ea"/>
                <a:cs typeface="Cavolini" charset="0"/>
              </a:rPr>
              <a:t> και βάζουμε προτεραιότητες</a:t>
            </a:r>
            <a:endPar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  </a:t>
            </a:r>
          </a:p>
        </p:txBody>
      </p:sp>
      <p:sp>
        <p:nvSpPr>
          <p:cNvPr id="35" name="34 - TextBox"/>
          <p:cNvSpPr txBox="1"/>
          <p:nvPr/>
        </p:nvSpPr>
        <p:spPr>
          <a:xfrm>
            <a:off x="8915400" y="2362200"/>
            <a:ext cx="2514600" cy="533400"/>
          </a:xfrm>
          <a:prstGeom prst="rect">
            <a:avLst/>
          </a:prstGeom>
        </p:spPr>
        <p:txBody>
          <a:bodyPr vert="horz" wrap="non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lang="el-GR" sz="1200" b="1" dirty="0" smtClean="0">
              <a:solidFill>
                <a:schemeClr val="accent5">
                  <a:lumMod val="75000"/>
                </a:schemeClr>
              </a:solidFill>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Συμμετέχουμε στον διαγωνισμό</a:t>
            </a:r>
          </a:p>
          <a:p>
            <a:pPr marL="0" marR="0" indent="0" algn="l" defTabSz="914400" rtl="0" eaLnBrk="1" fontAlgn="auto" latinLnBrk="0" hangingPunct="1">
              <a:lnSpc>
                <a:spcPct val="100000"/>
              </a:lnSpc>
              <a:spcBef>
                <a:spcPct val="0"/>
              </a:spcBef>
              <a:spcAft>
                <a:spcPts val="0"/>
              </a:spcAft>
              <a:buClrTx/>
              <a:buSzTx/>
              <a:buFontTx/>
              <a:buNone/>
              <a:tabLst/>
            </a:pPr>
            <a:r>
              <a:rPr lang="el-GR" sz="1200" b="1" dirty="0" err="1" smtClean="0">
                <a:solidFill>
                  <a:schemeClr val="accent5">
                    <a:lumMod val="75000"/>
                  </a:schemeClr>
                </a:solidFill>
                <a:latin typeface="Cavolini" charset="0"/>
                <a:ea typeface="+mj-ea"/>
                <a:cs typeface="Cavolini" charset="0"/>
              </a:rPr>
              <a:t>Γαλλοφωνίας</a:t>
            </a:r>
            <a:r>
              <a:rPr lang="el-GR" sz="1200" b="1" dirty="0" smtClean="0">
                <a:solidFill>
                  <a:schemeClr val="accent5">
                    <a:lumMod val="75000"/>
                  </a:schemeClr>
                </a:solidFill>
                <a:latin typeface="Cavolini" charset="0"/>
                <a:ea typeface="+mj-ea"/>
                <a:cs typeface="Cavolini" charset="0"/>
              </a:rPr>
              <a:t> με θέμα τους</a:t>
            </a:r>
          </a:p>
          <a:p>
            <a:pPr marL="0" marR="0" indent="0" algn="l" defTabSz="914400" rtl="0" eaLnBrk="1" fontAlgn="auto" latinLnBrk="0" hangingPunct="1">
              <a:lnSpc>
                <a:spcPct val="100000"/>
              </a:lnSpc>
              <a:spcBef>
                <a:spcPct val="0"/>
              </a:spcBef>
              <a:spcAft>
                <a:spcPts val="0"/>
              </a:spcAft>
              <a:buClrTx/>
              <a:buSzTx/>
              <a:buFontTx/>
              <a:buNone/>
              <a:tabLst/>
            </a:pPr>
            <a:r>
              <a:rPr lang="el-GR" sz="1200" b="1" dirty="0" smtClean="0">
                <a:solidFill>
                  <a:schemeClr val="accent5">
                    <a:lumMod val="75000"/>
                  </a:schemeClr>
                </a:solidFill>
                <a:latin typeface="Cavolini" charset="0"/>
                <a:ea typeface="+mj-ea"/>
                <a:cs typeface="Cavolini" charset="0"/>
              </a:rPr>
              <a:t> Ολυμπιακούς Αγώνες και με αυτή την </a:t>
            </a:r>
          </a:p>
          <a:p>
            <a:pPr marL="0" marR="0" indent="0" algn="l" defTabSz="914400" rtl="0" eaLnBrk="1" fontAlgn="auto" latinLnBrk="0" hangingPunct="1">
              <a:lnSpc>
                <a:spcPct val="100000"/>
              </a:lnSpc>
              <a:spcBef>
                <a:spcPct val="0"/>
              </a:spcBef>
              <a:spcAft>
                <a:spcPts val="0"/>
              </a:spcAft>
              <a:buClrTx/>
              <a:buSzTx/>
              <a:buFontTx/>
              <a:buNone/>
              <a:tabLst/>
            </a:pPr>
            <a:r>
              <a:rPr lang="el-GR" sz="1200" b="1" dirty="0" smtClean="0">
                <a:solidFill>
                  <a:schemeClr val="accent5">
                    <a:lumMod val="75000"/>
                  </a:schemeClr>
                </a:solidFill>
                <a:latin typeface="Cavolini" charset="0"/>
                <a:ea typeface="+mj-ea"/>
                <a:cs typeface="Cavolini" charset="0"/>
              </a:rPr>
              <a:t>ευκαιρία συγκρίνουμε τις αξίες μας </a:t>
            </a:r>
          </a:p>
          <a:p>
            <a:pPr marL="0" marR="0" indent="0" algn="l" defTabSz="914400" rtl="0" eaLnBrk="1" fontAlgn="auto" latinLnBrk="0" hangingPunct="1">
              <a:lnSpc>
                <a:spcPct val="100000"/>
              </a:lnSpc>
              <a:spcBef>
                <a:spcPct val="0"/>
              </a:spcBef>
              <a:spcAft>
                <a:spcPts val="0"/>
              </a:spcAft>
              <a:buClrTx/>
              <a:buSzTx/>
              <a:buFontTx/>
              <a:buNone/>
              <a:tabLst/>
            </a:pPr>
            <a:r>
              <a:rPr lang="el-GR" sz="1200" b="1" dirty="0" smtClean="0">
                <a:solidFill>
                  <a:schemeClr val="accent5">
                    <a:lumMod val="75000"/>
                  </a:schemeClr>
                </a:solidFill>
                <a:latin typeface="Cavolini" charset="0"/>
                <a:ea typeface="+mj-ea"/>
                <a:cs typeface="Cavolini" charset="0"/>
              </a:rPr>
              <a:t>με αυτές των</a:t>
            </a:r>
          </a:p>
          <a:p>
            <a:pPr marL="0" marR="0" indent="0" algn="l" defTabSz="914400" rtl="0" eaLnBrk="1" fontAlgn="auto" latinLnBrk="0" hangingPunct="1">
              <a:lnSpc>
                <a:spcPct val="100000"/>
              </a:lnSpc>
              <a:spcBef>
                <a:spcPct val="0"/>
              </a:spcBef>
              <a:spcAft>
                <a:spcPts val="0"/>
              </a:spcAft>
              <a:buClrTx/>
              <a:buSzTx/>
              <a:buFontTx/>
              <a:buNone/>
              <a:tabLst/>
            </a:pPr>
            <a:r>
              <a:rPr lang="el-GR" sz="1200" b="1" dirty="0" smtClean="0">
                <a:solidFill>
                  <a:schemeClr val="accent5">
                    <a:lumMod val="75000"/>
                  </a:schemeClr>
                </a:solidFill>
                <a:latin typeface="Cavolini" charset="0"/>
                <a:ea typeface="+mj-ea"/>
                <a:cs typeface="Cavolini" charset="0"/>
              </a:rPr>
              <a:t> Ολυμπιακών Αγώνων: Ο σεβασμός </a:t>
            </a:r>
          </a:p>
          <a:p>
            <a:pPr marL="0" marR="0" indent="0" algn="l" defTabSz="914400" rtl="0" eaLnBrk="1" fontAlgn="auto" latinLnBrk="0" hangingPunct="1">
              <a:lnSpc>
                <a:spcPct val="100000"/>
              </a:lnSpc>
              <a:spcBef>
                <a:spcPct val="0"/>
              </a:spcBef>
              <a:spcAft>
                <a:spcPts val="0"/>
              </a:spcAft>
              <a:buClrTx/>
              <a:buSzTx/>
              <a:buFontTx/>
              <a:buNone/>
              <a:tabLst/>
            </a:pPr>
            <a:r>
              <a:rPr lang="el-GR" sz="1200" b="1" dirty="0" smtClean="0">
                <a:solidFill>
                  <a:schemeClr val="accent5">
                    <a:lumMod val="75000"/>
                  </a:schemeClr>
                </a:solidFill>
                <a:latin typeface="Cavolini" charset="0"/>
                <a:ea typeface="+mj-ea"/>
                <a:cs typeface="Cavolini" charset="0"/>
              </a:rPr>
              <a:t>πρωτοστατεί παντού!!!</a:t>
            </a:r>
            <a:endPar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 </a:t>
            </a:r>
          </a:p>
        </p:txBody>
      </p:sp>
      <p:sp>
        <p:nvSpPr>
          <p:cNvPr id="36" name="35 - TextBox"/>
          <p:cNvSpPr txBox="1"/>
          <p:nvPr/>
        </p:nvSpPr>
        <p:spPr>
          <a:xfrm>
            <a:off x="3048000" y="3048000"/>
            <a:ext cx="32766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 typeface="Arial" pitchFamily="34" charset="0"/>
              <a:buChar char="•"/>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Μαθαίνουμε τα αυτοπαθή ρήματα</a:t>
            </a:r>
          </a:p>
          <a:p>
            <a:pPr marL="0" marR="0" indent="0" algn="l" defTabSz="914400" rtl="0" eaLnBrk="1" fontAlgn="auto" latinLnBrk="0" hangingPunct="1">
              <a:lnSpc>
                <a:spcPct val="100000"/>
              </a:lnSpc>
              <a:spcBef>
                <a:spcPct val="0"/>
              </a:spcBef>
              <a:spcAft>
                <a:spcPts val="0"/>
              </a:spcAft>
              <a:buClrTx/>
              <a:buSzTx/>
              <a:buFontTx/>
              <a:buNone/>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και τα συγκρίνουμε με το </a:t>
            </a:r>
            <a:r>
              <a:rPr kumimoji="0" lang="en-US"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poster</a:t>
            </a: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 μας</a:t>
            </a:r>
            <a:r>
              <a:rPr kumimoji="0" lang="en-US"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 </a:t>
            </a:r>
            <a:endPar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p:txBody>
      </p:sp>
      <p:sp>
        <p:nvSpPr>
          <p:cNvPr id="37" name="36 - TextBox"/>
          <p:cNvSpPr txBox="1"/>
          <p:nvPr/>
        </p:nvSpPr>
        <p:spPr>
          <a:xfrm>
            <a:off x="6324600" y="2895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 typeface="Arial" pitchFamily="34" charset="0"/>
              <a:buChar char="•"/>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Συμπληρώνουμε σταυρόλεξα</a:t>
            </a:r>
            <a:r>
              <a:rPr kumimoji="0" lang="el-GR" sz="1200" b="1" i="0" u="none" strike="noStrike" kern="1200" cap="none" spc="0" normalizeH="0" noProof="0" dirty="0" smtClean="0">
                <a:ln>
                  <a:noFill/>
                </a:ln>
                <a:solidFill>
                  <a:schemeClr val="accent5">
                    <a:lumMod val="75000"/>
                  </a:schemeClr>
                </a:solidFill>
                <a:effectLst/>
                <a:uLnTx/>
                <a:uFillTx/>
                <a:latin typeface="Cavolini" charset="0"/>
                <a:ea typeface="+mj-ea"/>
                <a:cs typeface="Cavolini" charset="0"/>
              </a:rPr>
              <a:t> </a:t>
            </a:r>
          </a:p>
          <a:p>
            <a:pPr marL="0" marR="0" indent="0" algn="l" defTabSz="914400" rtl="0" eaLnBrk="1" fontAlgn="auto" latinLnBrk="0" hangingPunct="1">
              <a:lnSpc>
                <a:spcPct val="100000"/>
              </a:lnSpc>
              <a:spcBef>
                <a:spcPct val="0"/>
              </a:spcBef>
              <a:spcAft>
                <a:spcPts val="0"/>
              </a:spcAft>
              <a:buClrTx/>
              <a:buSzTx/>
              <a:buFontTx/>
              <a:buNone/>
              <a:tabLst/>
            </a:pPr>
            <a:r>
              <a:rPr lang="el-GR" sz="1200" b="1" dirty="0" smtClean="0">
                <a:solidFill>
                  <a:schemeClr val="accent5">
                    <a:lumMod val="75000"/>
                  </a:schemeClr>
                </a:solidFill>
                <a:latin typeface="Cavolini" charset="0"/>
                <a:ea typeface="+mj-ea"/>
                <a:cs typeface="Cavolini" charset="0"/>
              </a:rPr>
              <a:t> κ</a:t>
            </a:r>
            <a:r>
              <a:rPr lang="el-GR" sz="1200" b="1" baseline="0" dirty="0" smtClean="0">
                <a:solidFill>
                  <a:schemeClr val="accent5">
                    <a:lumMod val="75000"/>
                  </a:schemeClr>
                </a:solidFill>
                <a:latin typeface="Cavolini" charset="0"/>
                <a:ea typeface="+mj-ea"/>
                <a:cs typeface="Cavolini" charset="0"/>
              </a:rPr>
              <a:t>αι</a:t>
            </a:r>
            <a:r>
              <a:rPr lang="el-GR" sz="1200" b="1" dirty="0" smtClean="0">
                <a:solidFill>
                  <a:schemeClr val="accent5">
                    <a:lumMod val="75000"/>
                  </a:schemeClr>
                </a:solidFill>
                <a:latin typeface="Cavolini" charset="0"/>
                <a:ea typeface="+mj-ea"/>
                <a:cs typeface="Cavolini" charset="0"/>
              </a:rPr>
              <a:t> δίνουμε τους ορισμούς</a:t>
            </a:r>
          </a:p>
          <a:p>
            <a:pPr marL="0" marR="0" indent="0" algn="l" defTabSz="914400" rtl="0" eaLnBrk="1" fontAlgn="auto" latinLnBrk="0" hangingPunct="1">
              <a:lnSpc>
                <a:spcPct val="100000"/>
              </a:lnSpc>
              <a:spcBef>
                <a:spcPct val="0"/>
              </a:spcBef>
              <a:spcAft>
                <a:spcPts val="0"/>
              </a:spcAft>
              <a:buClrTx/>
              <a:buSzTx/>
              <a:buFontTx/>
              <a:buNone/>
              <a:tabLst/>
            </a:pPr>
            <a:endParaRPr lang="el-GR" sz="1200" b="1" dirty="0" smtClean="0">
              <a:solidFill>
                <a:schemeClr val="accent5">
                  <a:lumMod val="75000"/>
                </a:schemeClr>
              </a:solidFill>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 typeface="Arial" pitchFamily="34" charset="0"/>
              <a:buChar char="•"/>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Παίζουμε</a:t>
            </a:r>
            <a:r>
              <a:rPr kumimoji="0" lang="el-GR" sz="1200" b="1" i="0" u="none" strike="noStrike" kern="1200" cap="none" spc="0" normalizeH="0" noProof="0" dirty="0" smtClean="0">
                <a:ln>
                  <a:noFill/>
                </a:ln>
                <a:solidFill>
                  <a:schemeClr val="accent5">
                    <a:lumMod val="75000"/>
                  </a:schemeClr>
                </a:solidFill>
                <a:effectLst/>
                <a:uLnTx/>
                <a:uFillTx/>
                <a:latin typeface="Cavolini" charset="0"/>
                <a:ea typeface="+mj-ea"/>
                <a:cs typeface="Cavolini" charset="0"/>
              </a:rPr>
              <a:t> σπασμένο τηλέφωνο</a:t>
            </a:r>
            <a:endPar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p:txBody>
      </p:sp>
      <p:pic>
        <p:nvPicPr>
          <p:cNvPr id="27649" name="Picture 1" descr="C:\Users\User\Downloads\421089265_763304035856401_1121067813043063361_n.jpg"/>
          <p:cNvPicPr>
            <a:picLocks noChangeAspect="1" noChangeArrowheads="1"/>
          </p:cNvPicPr>
          <p:nvPr/>
        </p:nvPicPr>
        <p:blipFill>
          <a:blip r:embed="rId5" cstate="print"/>
          <a:srcRect/>
          <a:stretch>
            <a:fillRect/>
          </a:stretch>
        </p:blipFill>
        <p:spPr bwMode="auto">
          <a:xfrm>
            <a:off x="9829800" y="3581400"/>
            <a:ext cx="1564676" cy="2199004"/>
          </a:xfrm>
          <a:prstGeom prst="rect">
            <a:avLst/>
          </a:prstGeom>
          <a:noFill/>
        </p:spPr>
      </p:pic>
      <p:pic>
        <p:nvPicPr>
          <p:cNvPr id="27652" name="Picture 4" descr="C:\Users\User\Downloads\421114264_1065570254654770_2313588326314270835_n.jpg"/>
          <p:cNvPicPr>
            <a:picLocks noChangeAspect="1" noChangeArrowheads="1"/>
          </p:cNvPicPr>
          <p:nvPr/>
        </p:nvPicPr>
        <p:blipFill>
          <a:blip r:embed="rId6" cstate="print"/>
          <a:srcRect/>
          <a:stretch>
            <a:fillRect/>
          </a:stretch>
        </p:blipFill>
        <p:spPr bwMode="auto">
          <a:xfrm>
            <a:off x="5943600" y="3962400"/>
            <a:ext cx="1310400" cy="2080260"/>
          </a:xfrm>
          <a:prstGeom prst="rect">
            <a:avLst/>
          </a:prstGeom>
          <a:noFill/>
        </p:spPr>
      </p:pic>
      <p:pic>
        <p:nvPicPr>
          <p:cNvPr id="27653" name="Picture 5" descr="C:\Users\User\Downloads\418721995_923056639434386_6139588722715882536_n.jpg"/>
          <p:cNvPicPr>
            <a:picLocks noChangeAspect="1" noChangeArrowheads="1"/>
          </p:cNvPicPr>
          <p:nvPr/>
        </p:nvPicPr>
        <p:blipFill>
          <a:blip r:embed="rId7" cstate="print"/>
          <a:srcRect/>
          <a:stretch>
            <a:fillRect/>
          </a:stretch>
        </p:blipFill>
        <p:spPr bwMode="auto">
          <a:xfrm>
            <a:off x="7467600" y="3810000"/>
            <a:ext cx="1295400" cy="2194559"/>
          </a:xfrm>
          <a:prstGeom prst="rect">
            <a:avLst/>
          </a:prstGeom>
          <a:noFill/>
        </p:spPr>
      </p:pic>
      <p:pic>
        <p:nvPicPr>
          <p:cNvPr id="27654" name="Picture 6" descr="C:\Users\User\Downloads\416102360_1705784949945689_3319583343100139825_n.jpg"/>
          <p:cNvPicPr>
            <a:picLocks noChangeAspect="1" noChangeArrowheads="1"/>
          </p:cNvPicPr>
          <p:nvPr/>
        </p:nvPicPr>
        <p:blipFill>
          <a:blip r:embed="rId8" cstate="print"/>
          <a:srcRect/>
          <a:stretch>
            <a:fillRect/>
          </a:stretch>
        </p:blipFill>
        <p:spPr bwMode="auto">
          <a:xfrm>
            <a:off x="3048000" y="4800600"/>
            <a:ext cx="2538548" cy="1234017"/>
          </a:xfrm>
          <a:prstGeom prst="rect">
            <a:avLst/>
          </a:prstGeom>
          <a:noFill/>
        </p:spPr>
      </p:pic>
      <p:pic>
        <p:nvPicPr>
          <p:cNvPr id="27655" name="Picture 7" descr="C:\Users\User\Downloads\420537039_1063810301602179_162927821086305101_n.jpg"/>
          <p:cNvPicPr>
            <a:picLocks noChangeAspect="1" noChangeArrowheads="1"/>
          </p:cNvPicPr>
          <p:nvPr/>
        </p:nvPicPr>
        <p:blipFill>
          <a:blip r:embed="rId9" cstate="print"/>
          <a:srcRect/>
          <a:stretch>
            <a:fillRect/>
          </a:stretch>
        </p:blipFill>
        <p:spPr bwMode="auto">
          <a:xfrm>
            <a:off x="228600" y="4114800"/>
            <a:ext cx="1295400" cy="2249905"/>
          </a:xfrm>
          <a:prstGeom prst="rect">
            <a:avLst/>
          </a:prstGeom>
          <a:noFill/>
        </p:spPr>
      </p:pic>
      <p:pic>
        <p:nvPicPr>
          <p:cNvPr id="2050" name="Picture 2" descr="C:\Users\User\Downloads\385468980_1355450152048296_5803716104845379518_n.jpg"/>
          <p:cNvPicPr>
            <a:picLocks noChangeAspect="1" noChangeArrowheads="1"/>
          </p:cNvPicPr>
          <p:nvPr/>
        </p:nvPicPr>
        <p:blipFill>
          <a:blip r:embed="rId10" cstate="print"/>
          <a:srcRect/>
          <a:stretch>
            <a:fillRect/>
          </a:stretch>
        </p:blipFill>
        <p:spPr bwMode="auto">
          <a:xfrm>
            <a:off x="1676400" y="4114800"/>
            <a:ext cx="1132367" cy="2028825"/>
          </a:xfrm>
          <a:prstGeom prst="rect">
            <a:avLst/>
          </a:prstGeom>
          <a:noFill/>
        </p:spPr>
      </p:pic>
      <p:pic>
        <p:nvPicPr>
          <p:cNvPr id="2051" name="Picture 3" descr="C:\Users\User\Downloads\416121368_1071900587395578_4159380048221653577_n (1).jpg"/>
          <p:cNvPicPr>
            <a:picLocks noChangeAspect="1" noChangeArrowheads="1"/>
          </p:cNvPicPr>
          <p:nvPr/>
        </p:nvPicPr>
        <p:blipFill>
          <a:blip r:embed="rId11" cstate="print"/>
          <a:srcRect/>
          <a:stretch>
            <a:fillRect/>
          </a:stretch>
        </p:blipFill>
        <p:spPr bwMode="auto">
          <a:xfrm>
            <a:off x="3352800" y="3810000"/>
            <a:ext cx="1889758" cy="918632"/>
          </a:xfrm>
          <a:prstGeom prst="rect">
            <a:avLst/>
          </a:prstGeom>
          <a:noFill/>
        </p:spPr>
      </p:pic>
      <p:pic>
        <p:nvPicPr>
          <p:cNvPr id="38" name="Picture 2" descr="C:\Users\User\Downloads\423036381_1180046239627375_8522332394220965174_n.jpg"/>
          <p:cNvPicPr>
            <a:picLocks noChangeAspect="1" noChangeArrowheads="1"/>
          </p:cNvPicPr>
          <p:nvPr/>
        </p:nvPicPr>
        <p:blipFill>
          <a:blip r:embed="rId12" cstate="print"/>
          <a:srcRect/>
          <a:stretch>
            <a:fillRect/>
          </a:stretch>
        </p:blipFill>
        <p:spPr bwMode="auto">
          <a:xfrm rot="5400000">
            <a:off x="808910" y="334091"/>
            <a:ext cx="1199403" cy="2207622"/>
          </a:xfrm>
          <a:prstGeom prst="rect">
            <a:avLst/>
          </a:prstGeom>
          <a:noFill/>
        </p:spPr>
      </p:pic>
    </p:spTree>
    <p:extLst>
      <p:ext uri="{BB962C8B-B14F-4D97-AF65-F5344CB8AC3E}">
        <p14:creationId xmlns:p14="http://schemas.microsoft.com/office/powerpoint/2010/main" xmlns="" val="3336307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57BAB80B-C252-C53A-F68C-C695B9802702}"/>
              </a:ext>
            </a:extLst>
          </p:cNvPr>
          <p:cNvSpPr/>
          <p:nvPr/>
        </p:nvSpPr>
        <p:spPr>
          <a:xfrm>
            <a:off x="0" y="2209800"/>
            <a:ext cx="12496800" cy="45719"/>
          </a:xfrm>
          <a:prstGeom prst="rect">
            <a:avLst/>
          </a:prstGeom>
          <a:gradFill>
            <a:gsLst>
              <a:gs pos="9000">
                <a:schemeClr val="accent5">
                  <a:lumMod val="75000"/>
                </a:schemeClr>
              </a:gs>
              <a:gs pos="80000">
                <a:schemeClr val="accent3">
                  <a:lumMod val="75000"/>
                </a:schemeClr>
              </a:gs>
              <a:gs pos="40374">
                <a:schemeClr val="accent1"/>
              </a:gs>
              <a:gs pos="56000">
                <a:schemeClr val="accent1"/>
              </a:gs>
            </a:gsLst>
            <a:lin ang="0" scaled="0"/>
          </a:gradFill>
          <a:ln>
            <a:noFill/>
            <a:extLst>
              <a:ext uri="{C807C97D-BFC1-408E-A445-0C87EB9F89A2}">
                <ask:lineSketchStyleProps xmlns:ask="http://schemas.microsoft.com/office/drawing/2018/sketchyshapes" xmlns="" sd="1219033472">
                  <a:custGeom>
                    <a:avLst/>
                    <a:gdLst>
                      <a:gd name="connsiteX0" fmla="*/ 0 w 12344400"/>
                      <a:gd name="connsiteY0" fmla="*/ 0 h 45719"/>
                      <a:gd name="connsiteX1" fmla="*/ 12344400 w 12344400"/>
                      <a:gd name="connsiteY1" fmla="*/ 0 h 45719"/>
                      <a:gd name="connsiteX2" fmla="*/ 12344400 w 12344400"/>
                      <a:gd name="connsiteY2" fmla="*/ 45719 h 45719"/>
                      <a:gd name="connsiteX3" fmla="*/ 0 w 12344400"/>
                      <a:gd name="connsiteY3" fmla="*/ 45719 h 45719"/>
                      <a:gd name="connsiteX4" fmla="*/ 0 w 12344400"/>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400" h="45719" fill="none" extrusionOk="0">
                        <a:moveTo>
                          <a:pt x="0" y="0"/>
                        </a:moveTo>
                        <a:cubicBezTo>
                          <a:pt x="4811537" y="-49533"/>
                          <a:pt x="8712418" y="-14809"/>
                          <a:pt x="12344400" y="0"/>
                        </a:cubicBezTo>
                        <a:cubicBezTo>
                          <a:pt x="12347056" y="15808"/>
                          <a:pt x="12344474" y="36854"/>
                          <a:pt x="12344400" y="45719"/>
                        </a:cubicBezTo>
                        <a:cubicBezTo>
                          <a:pt x="11009205" y="-2512"/>
                          <a:pt x="2043949" y="130174"/>
                          <a:pt x="0" y="45719"/>
                        </a:cubicBezTo>
                        <a:cubicBezTo>
                          <a:pt x="3655" y="39129"/>
                          <a:pt x="-3331" y="8364"/>
                          <a:pt x="0" y="0"/>
                        </a:cubicBezTo>
                        <a:close/>
                      </a:path>
                      <a:path w="12344400" h="45719" stroke="0" extrusionOk="0">
                        <a:moveTo>
                          <a:pt x="0" y="0"/>
                        </a:moveTo>
                        <a:cubicBezTo>
                          <a:pt x="3116611" y="118645"/>
                          <a:pt x="8650848" y="116012"/>
                          <a:pt x="12344400" y="0"/>
                        </a:cubicBezTo>
                        <a:cubicBezTo>
                          <a:pt x="12345958" y="16138"/>
                          <a:pt x="12346780" y="33919"/>
                          <a:pt x="12344400" y="45719"/>
                        </a:cubicBezTo>
                        <a:cubicBezTo>
                          <a:pt x="7838919" y="180319"/>
                          <a:pt x="3453586" y="-111477"/>
                          <a:pt x="0" y="45719"/>
                        </a:cubicBezTo>
                        <a:cubicBezTo>
                          <a:pt x="3911" y="31535"/>
                          <a:pt x="3630" y="6679"/>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xmlns="" id="{5BAB1314-A300-0D5E-752B-921A6D9D339F}"/>
              </a:ext>
            </a:extLst>
          </p:cNvPr>
          <p:cNvPicPr>
            <a:picLocks noChangeAspect="1"/>
          </p:cNvPicPr>
          <p:nvPr/>
        </p:nvPicPr>
        <p:blipFill>
          <a:blip r:embed="rId3" cstate="print">
            <a:duotone>
              <a:schemeClr val="accent5">
                <a:shade val="45000"/>
                <a:satMod val="135000"/>
              </a:schemeClr>
              <a:prstClr val="white"/>
            </a:duotone>
          </a:blip>
          <a:stretch>
            <a:fillRect/>
          </a:stretch>
        </p:blipFill>
        <p:spPr>
          <a:xfrm rot="952034">
            <a:off x="3095733" y="718130"/>
            <a:ext cx="1017683" cy="1605811"/>
          </a:xfrm>
          <a:prstGeom prst="rect">
            <a:avLst/>
          </a:prstGeom>
        </p:spPr>
      </p:pic>
      <p:grpSp>
        <p:nvGrpSpPr>
          <p:cNvPr id="9" name="Group 22">
            <a:extLst>
              <a:ext uri="{FF2B5EF4-FFF2-40B4-BE49-F238E27FC236}">
                <a16:creationId xmlns:a16="http://schemas.microsoft.com/office/drawing/2014/main" xmlns="" id="{5D00EE77-2EEB-328D-1F38-1D5C8CC126CB}"/>
              </a:ext>
            </a:extLst>
          </p:cNvPr>
          <p:cNvGrpSpPr/>
          <p:nvPr/>
        </p:nvGrpSpPr>
        <p:grpSpPr>
          <a:xfrm>
            <a:off x="-199292" y="6400800"/>
            <a:ext cx="12590584" cy="457199"/>
            <a:chOff x="0" y="6286135"/>
            <a:chExt cx="12192000" cy="571865"/>
          </a:xfrm>
        </p:grpSpPr>
        <p:grpSp>
          <p:nvGrpSpPr>
            <p:cNvPr id="10" name="Group 13">
              <a:extLst>
                <a:ext uri="{FF2B5EF4-FFF2-40B4-BE49-F238E27FC236}">
                  <a16:creationId xmlns:a16="http://schemas.microsoft.com/office/drawing/2014/main" xmlns="" id="{7E226ECA-A418-EBCD-96C1-F810D9D5D8FA}"/>
                </a:ext>
              </a:extLst>
            </p:cNvPr>
            <p:cNvGrpSpPr/>
            <p:nvPr/>
          </p:nvGrpSpPr>
          <p:grpSpPr>
            <a:xfrm>
              <a:off x="0" y="6286135"/>
              <a:ext cx="12192000" cy="511474"/>
              <a:chOff x="0" y="6286135"/>
              <a:chExt cx="12192000" cy="511474"/>
            </a:xfrm>
          </p:grpSpPr>
          <p:sp>
            <p:nvSpPr>
              <p:cNvPr id="15" name="Rectangle 14">
                <a:extLst>
                  <a:ext uri="{FF2B5EF4-FFF2-40B4-BE49-F238E27FC236}">
                    <a16:creationId xmlns:a16="http://schemas.microsoft.com/office/drawing/2014/main" xmlns="" id="{57BEE225-8C82-FCF4-E5AF-A834D58EA466}"/>
                  </a:ext>
                </a:extLst>
              </p:cNvPr>
              <p:cNvSpPr/>
              <p:nvPr/>
            </p:nvSpPr>
            <p:spPr>
              <a:xfrm>
                <a:off x="0" y="6286135"/>
                <a:ext cx="12192000" cy="304800"/>
              </a:xfrm>
              <a:prstGeom prst="rect">
                <a:avLst/>
              </a:prstGeom>
              <a:gradFill>
                <a:gsLst>
                  <a:gs pos="0">
                    <a:schemeClr val="accent5">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6" name="Rectangle 15">
                <a:extLst>
                  <a:ext uri="{FF2B5EF4-FFF2-40B4-BE49-F238E27FC236}">
                    <a16:creationId xmlns:a16="http://schemas.microsoft.com/office/drawing/2014/main" xmlns="" id="{1C0BFF43-4069-95D3-F1DE-F7705FE89545}"/>
                  </a:ext>
                </a:extLst>
              </p:cNvPr>
              <p:cNvSpPr/>
              <p:nvPr/>
            </p:nvSpPr>
            <p:spPr>
              <a:xfrm>
                <a:off x="0" y="6337804"/>
                <a:ext cx="12192000" cy="304800"/>
              </a:xfrm>
              <a:prstGeom prst="rect">
                <a:avLst/>
              </a:prstGeom>
              <a:gradFill>
                <a:gsLst>
                  <a:gs pos="0">
                    <a:schemeClr val="accent1">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7" name="Rectangle 16">
                <a:extLst>
                  <a:ext uri="{FF2B5EF4-FFF2-40B4-BE49-F238E27FC236}">
                    <a16:creationId xmlns:a16="http://schemas.microsoft.com/office/drawing/2014/main" xmlns="" id="{CE3407B7-7CE6-6D28-4F4C-4B6070A91FCA}"/>
                  </a:ext>
                </a:extLst>
              </p:cNvPr>
              <p:cNvSpPr/>
              <p:nvPr/>
            </p:nvSpPr>
            <p:spPr>
              <a:xfrm>
                <a:off x="0" y="6389473"/>
                <a:ext cx="12192000" cy="304800"/>
              </a:xfrm>
              <a:prstGeom prst="rect">
                <a:avLst/>
              </a:prstGeom>
              <a:gradFill>
                <a:gsLst>
                  <a:gs pos="0">
                    <a:schemeClr val="accent3">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8" name="Rectangle 17">
                <a:extLst>
                  <a:ext uri="{FF2B5EF4-FFF2-40B4-BE49-F238E27FC236}">
                    <a16:creationId xmlns:a16="http://schemas.microsoft.com/office/drawing/2014/main" xmlns="" id="{E07838FB-A7C9-8978-0071-8CCB64854EB1}"/>
                  </a:ext>
                </a:extLst>
              </p:cNvPr>
              <p:cNvSpPr/>
              <p:nvPr/>
            </p:nvSpPr>
            <p:spPr>
              <a:xfrm>
                <a:off x="0" y="6441142"/>
                <a:ext cx="12192000" cy="304800"/>
              </a:xfrm>
              <a:prstGeom prst="rect">
                <a:avLst/>
              </a:prstGeom>
              <a:gradFill>
                <a:gsLst>
                  <a:gs pos="0">
                    <a:schemeClr val="accent6">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9" name="Rectangle 18">
                <a:extLst>
                  <a:ext uri="{FF2B5EF4-FFF2-40B4-BE49-F238E27FC236}">
                    <a16:creationId xmlns:a16="http://schemas.microsoft.com/office/drawing/2014/main" xmlns="" id="{A6A6DF22-8BA3-1E80-9EBE-F3E0D332C0E0}"/>
                  </a:ext>
                </a:extLst>
              </p:cNvPr>
              <p:cNvSpPr/>
              <p:nvPr/>
            </p:nvSpPr>
            <p:spPr>
              <a:xfrm>
                <a:off x="0" y="6492809"/>
                <a:ext cx="12192000" cy="304800"/>
              </a:xfrm>
              <a:prstGeom prst="rect">
                <a:avLst/>
              </a:prstGeom>
              <a:gradFill>
                <a:gsLst>
                  <a:gs pos="0">
                    <a:schemeClr val="accent4"/>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grpSp>
        <p:sp>
          <p:nvSpPr>
            <p:cNvPr id="21" name="Rectangle 20">
              <a:extLst>
                <a:ext uri="{FF2B5EF4-FFF2-40B4-BE49-F238E27FC236}">
                  <a16:creationId xmlns:a16="http://schemas.microsoft.com/office/drawing/2014/main" xmlns="" id="{46976E0D-5D92-FF9D-3799-791BCAC80DA6}"/>
                </a:ext>
              </a:extLst>
            </p:cNvPr>
            <p:cNvSpPr/>
            <p:nvPr/>
          </p:nvSpPr>
          <p:spPr>
            <a:xfrm>
              <a:off x="0" y="6553200"/>
              <a:ext cx="12192000" cy="304800"/>
            </a:xfrm>
            <a:prstGeom prst="rect">
              <a:avLst/>
            </a:prstGeom>
            <a:gradFill>
              <a:gsLst>
                <a:gs pos="0">
                  <a:schemeClr val="bg2">
                    <a:lumMod val="75000"/>
                  </a:schemeClr>
                </a:gs>
                <a:gs pos="89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grpSp>
      <p:sp>
        <p:nvSpPr>
          <p:cNvPr id="25" name="Content Placeholder 9">
            <a:extLst>
              <a:ext uri="{FF2B5EF4-FFF2-40B4-BE49-F238E27FC236}">
                <a16:creationId xmlns:a16="http://schemas.microsoft.com/office/drawing/2014/main" xmlns="" id="{EBCA322F-3CAF-F2B7-BC3B-D21DB278D73B}"/>
              </a:ext>
            </a:extLst>
          </p:cNvPr>
          <p:cNvSpPr txBox="1">
            <a:spLocks/>
          </p:cNvSpPr>
          <p:nvPr/>
        </p:nvSpPr>
        <p:spPr>
          <a:xfrm>
            <a:off x="304800" y="4277205"/>
            <a:ext cx="3429000" cy="2116493"/>
          </a:xfrm>
          <a:prstGeom prst="rect">
            <a:avLst/>
          </a:prstGeom>
        </p:spPr>
        <p:txBody>
          <a:bodyPr vert="horz" lIns="274320" tIns="0" rIns="182880" bIns="45720" rtlCol="0">
            <a:noAutofit/>
          </a:bodyPr>
          <a:lstStyle>
            <a:lvl1pPr marL="230712" indent="-230712" algn="l" defTabSz="1219170" rtl="0" eaLnBrk="1" latinLnBrk="0" hangingPunct="1">
              <a:lnSpc>
                <a:spcPts val="2667"/>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667"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nSpc>
                <a:spcPct val="120000"/>
              </a:lnSpc>
              <a:buNone/>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0" name="Content Placeholder 9">
            <a:extLst>
              <a:ext uri="{FF2B5EF4-FFF2-40B4-BE49-F238E27FC236}">
                <a16:creationId xmlns:a16="http://schemas.microsoft.com/office/drawing/2014/main" xmlns="" id="{DF5C6B07-A390-1FCD-6CA4-6F9486A975FB}"/>
              </a:ext>
            </a:extLst>
          </p:cNvPr>
          <p:cNvSpPr txBox="1">
            <a:spLocks/>
          </p:cNvSpPr>
          <p:nvPr/>
        </p:nvSpPr>
        <p:spPr>
          <a:xfrm>
            <a:off x="8229600" y="4277205"/>
            <a:ext cx="3429000" cy="2087882"/>
          </a:xfrm>
          <a:prstGeom prst="rect">
            <a:avLst/>
          </a:prstGeom>
        </p:spPr>
        <p:txBody>
          <a:bodyPr vert="horz" lIns="274320" tIns="0" rIns="182880" bIns="45720" rtlCol="0">
            <a:noAutofit/>
          </a:bodyPr>
          <a:lstStyle>
            <a:lvl1pPr marL="230712" indent="-230712" algn="l" defTabSz="1219170" rtl="0" eaLnBrk="1" latinLnBrk="0" hangingPunct="1">
              <a:lnSpc>
                <a:spcPts val="2667"/>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667"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nSpc>
                <a:spcPct val="120000"/>
              </a:lnSpc>
              <a:buNone/>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1" name="Title 40">
            <a:extLst>
              <a:ext uri="{FF2B5EF4-FFF2-40B4-BE49-F238E27FC236}">
                <a16:creationId xmlns:a16="http://schemas.microsoft.com/office/drawing/2014/main" xmlns="" id="{6EA62104-E320-A5D6-1F15-0EC32B9DD9F1}"/>
              </a:ext>
            </a:extLst>
          </p:cNvPr>
          <p:cNvSpPr>
            <a:spLocks noGrp="1"/>
          </p:cNvSpPr>
          <p:nvPr>
            <p:ph type="title"/>
          </p:nvPr>
        </p:nvSpPr>
        <p:spPr>
          <a:xfrm>
            <a:off x="304800" y="152400"/>
            <a:ext cx="8026400" cy="639763"/>
          </a:xfrm>
        </p:spPr>
        <p:txBody>
          <a:bodyPr/>
          <a:lstStyle/>
          <a:p>
            <a:r>
              <a:rPr lang="el-GR" dirty="0" smtClean="0">
                <a:solidFill>
                  <a:schemeClr val="accent2">
                    <a:lumMod val="75000"/>
                  </a:schemeClr>
                </a:solidFill>
              </a:rPr>
              <a:t>Πιο αναλυτικά…</a:t>
            </a:r>
            <a:r>
              <a:rPr lang="en-US" dirty="0" smtClean="0">
                <a:solidFill>
                  <a:schemeClr val="accent2">
                    <a:lumMod val="75000"/>
                  </a:schemeClr>
                </a:solidFill>
              </a:rPr>
              <a:t> </a:t>
            </a:r>
            <a:endParaRPr lang="en-US" dirty="0">
              <a:solidFill>
                <a:schemeClr val="accent2">
                  <a:lumMod val="75000"/>
                </a:schemeClr>
              </a:solidFill>
            </a:endParaRPr>
          </a:p>
        </p:txBody>
      </p:sp>
      <p:sp>
        <p:nvSpPr>
          <p:cNvPr id="44" name="Text Placeholder 4">
            <a:extLst>
              <a:ext uri="{FF2B5EF4-FFF2-40B4-BE49-F238E27FC236}">
                <a16:creationId xmlns:a16="http://schemas.microsoft.com/office/drawing/2014/main" xmlns="" id="{BCFB2AC2-EFD6-2C07-0BE8-5BD78C3BAADF}"/>
              </a:ext>
            </a:extLst>
          </p:cNvPr>
          <p:cNvSpPr>
            <a:spLocks noGrp="1"/>
          </p:cNvSpPr>
          <p:nvPr>
            <p:ph type="body" sz="quarter" idx="13"/>
          </p:nvPr>
        </p:nvSpPr>
        <p:spPr>
          <a:xfrm>
            <a:off x="1676400" y="1676400"/>
            <a:ext cx="1343725" cy="457200"/>
          </a:xfrm>
        </p:spPr>
        <p:txBody>
          <a:bodyPr anchor="ctr" anchorCtr="0">
            <a:normAutofit fontScale="47500" lnSpcReduction="20000"/>
          </a:bodyPr>
          <a:lstStyle/>
          <a:p>
            <a:r>
              <a:rPr lang="el-GR" b="1" dirty="0" smtClean="0">
                <a:solidFill>
                  <a:schemeClr val="accent5">
                    <a:lumMod val="75000"/>
                  </a:schemeClr>
                </a:solidFill>
                <a:latin typeface="Cavolini" charset="0"/>
                <a:cs typeface="Cavolini" charset="0"/>
              </a:rPr>
              <a:t>Οκτώβριος</a:t>
            </a:r>
            <a:r>
              <a:rPr lang="en-US" sz="2900" b="1" dirty="0" smtClean="0">
                <a:solidFill>
                  <a:schemeClr val="accent5">
                    <a:lumMod val="75000"/>
                  </a:schemeClr>
                </a:solidFill>
                <a:latin typeface="Cavolini" charset="0"/>
                <a:cs typeface="Cavolini" charset="0"/>
              </a:rPr>
              <a:t>202</a:t>
            </a:r>
            <a:r>
              <a:rPr lang="el-GR" b="1" dirty="0" smtClean="0">
                <a:solidFill>
                  <a:schemeClr val="accent5">
                    <a:lumMod val="75000"/>
                  </a:schemeClr>
                </a:solidFill>
                <a:latin typeface="Cavolini" charset="0"/>
                <a:cs typeface="Cavolini" charset="0"/>
              </a:rPr>
              <a:t>3</a:t>
            </a:r>
            <a:endParaRPr lang="en-US" b="1" dirty="0">
              <a:solidFill>
                <a:schemeClr val="accent5">
                  <a:lumMod val="75000"/>
                </a:schemeClr>
              </a:solidFill>
              <a:latin typeface="Cavolini" charset="0"/>
              <a:cs typeface="Cavolini" charset="0"/>
            </a:endParaRPr>
          </a:p>
        </p:txBody>
      </p:sp>
      <p:sp>
        <p:nvSpPr>
          <p:cNvPr id="49" name="Text Placeholder 4">
            <a:extLst>
              <a:ext uri="{FF2B5EF4-FFF2-40B4-BE49-F238E27FC236}">
                <a16:creationId xmlns:a16="http://schemas.microsoft.com/office/drawing/2014/main" xmlns="" id="{334169C2-2AE8-9CA8-2176-F4AE8D5CFE40}"/>
              </a:ext>
            </a:extLst>
          </p:cNvPr>
          <p:cNvSpPr txBox="1">
            <a:spLocks/>
          </p:cNvSpPr>
          <p:nvPr/>
        </p:nvSpPr>
        <p:spPr>
          <a:xfrm>
            <a:off x="8229600" y="3076516"/>
            <a:ext cx="1370016" cy="457200"/>
          </a:xfrm>
          <a:prstGeom prst="rect">
            <a:avLst/>
          </a:prstGeom>
        </p:spPr>
        <p:txBody>
          <a:bodyPr vert="horz" lIns="91440" tIns="45720" rIns="91440" bIns="45720" rtlCol="0" anchor="ctr" anchorCtr="0">
            <a:normAutofit fontScale="85000" lnSpcReduction="20000"/>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b="1" dirty="0">
              <a:solidFill>
                <a:schemeClr val="accent3">
                  <a:lumMod val="75000"/>
                </a:schemeClr>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xmlns="" id="{BB21CB5D-209A-C3D3-CE78-2AC0DB34FFE9}"/>
              </a:ext>
            </a:extLst>
          </p:cNvPr>
          <p:cNvPicPr>
            <a:picLocks noChangeAspect="1"/>
          </p:cNvPicPr>
          <p:nvPr/>
        </p:nvPicPr>
        <p:blipFill>
          <a:blip r:embed="rId4" cstate="print"/>
          <a:stretch>
            <a:fillRect/>
          </a:stretch>
        </p:blipFill>
        <p:spPr>
          <a:xfrm flipH="1">
            <a:off x="3886200" y="152400"/>
            <a:ext cx="1497174" cy="1030243"/>
          </a:xfrm>
          <a:prstGeom prst="rect">
            <a:avLst/>
          </a:prstGeom>
        </p:spPr>
      </p:pic>
      <p:sp>
        <p:nvSpPr>
          <p:cNvPr id="4" name="Text Placeholder 4">
            <a:extLst>
              <a:ext uri="{FF2B5EF4-FFF2-40B4-BE49-F238E27FC236}">
                <a16:creationId xmlns:a16="http://schemas.microsoft.com/office/drawing/2014/main" xmlns="" id="{D41EBCEE-F27A-4A51-1AF4-FB07B71D890B}"/>
              </a:ext>
            </a:extLst>
          </p:cNvPr>
          <p:cNvSpPr txBox="1">
            <a:spLocks/>
          </p:cNvSpPr>
          <p:nvPr/>
        </p:nvSpPr>
        <p:spPr>
          <a:xfrm>
            <a:off x="1219200" y="2362200"/>
            <a:ext cx="2971800" cy="457200"/>
          </a:xfrm>
          <a:prstGeom prst="rect">
            <a:avLst/>
          </a:prstGeom>
        </p:spPr>
        <p:txBody>
          <a:bodyPr vert="horz" lIns="91440" tIns="45720" rIns="91440" bIns="45720" rtlCol="0" anchor="ctr" anchorCtr="0">
            <a:noAutofit/>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b="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l-GR" sz="1200" b="1" dirty="0" smtClean="0">
              <a:solidFill>
                <a:schemeClr val="accent5">
                  <a:lumMod val="75000"/>
                </a:schemeClr>
              </a:solidFill>
              <a:latin typeface="Cavolini" charset="0"/>
              <a:cs typeface="Cavolini" charset="0"/>
            </a:endParaRPr>
          </a:p>
          <a:p>
            <a:endParaRPr lang="el-GR" sz="1200" b="1" dirty="0" smtClean="0">
              <a:solidFill>
                <a:schemeClr val="accent5">
                  <a:lumMod val="75000"/>
                </a:schemeClr>
              </a:solidFill>
              <a:latin typeface="Cavolini" charset="0"/>
              <a:cs typeface="Cavolini" charset="0"/>
            </a:endParaRPr>
          </a:p>
          <a:p>
            <a:endParaRPr lang="el-GR" sz="1200" b="1" dirty="0" smtClean="0">
              <a:solidFill>
                <a:schemeClr val="accent5">
                  <a:lumMod val="75000"/>
                </a:schemeClr>
              </a:solidFill>
              <a:latin typeface="Cavolini" charset="0"/>
              <a:cs typeface="Cavolini" charset="0"/>
            </a:endParaRPr>
          </a:p>
          <a:p>
            <a:endParaRPr lang="el-GR" sz="1200" b="1" dirty="0" smtClean="0">
              <a:solidFill>
                <a:schemeClr val="accent5">
                  <a:lumMod val="75000"/>
                </a:schemeClr>
              </a:solidFill>
              <a:latin typeface="Cavolini" charset="0"/>
              <a:cs typeface="Cavolini" charset="0"/>
            </a:endParaRPr>
          </a:p>
          <a:p>
            <a:endParaRPr lang="el-GR" sz="1200" b="1" dirty="0" smtClean="0">
              <a:solidFill>
                <a:schemeClr val="accent5">
                  <a:lumMod val="75000"/>
                </a:schemeClr>
              </a:solidFill>
              <a:latin typeface="Cavolini" charset="0"/>
              <a:cs typeface="Cavolini" charset="0"/>
            </a:endParaRPr>
          </a:p>
          <a:p>
            <a:pPr>
              <a:buFont typeface="Wingdings" pitchFamily="2" charset="2"/>
              <a:buChar char="§"/>
            </a:pPr>
            <a:r>
              <a:rPr lang="el-GR" sz="1050" b="1" dirty="0" smtClean="0">
                <a:solidFill>
                  <a:schemeClr val="accent5">
                    <a:lumMod val="75000"/>
                  </a:schemeClr>
                </a:solidFill>
                <a:latin typeface="Cavolini" charset="0"/>
                <a:cs typeface="Cavolini" charset="0"/>
              </a:rPr>
              <a:t>Κουβεντιάζουμε για τις αξίες μας και συναποφασίζουμε τον κανονισμό μας..</a:t>
            </a:r>
          </a:p>
          <a:p>
            <a:pPr>
              <a:buFont typeface="Arial" pitchFamily="34" charset="0"/>
              <a:buChar char="•"/>
            </a:pPr>
            <a:r>
              <a:rPr lang="el-GR" sz="1050" b="1" dirty="0" smtClean="0">
                <a:solidFill>
                  <a:schemeClr val="accent5">
                    <a:lumMod val="75000"/>
                  </a:schemeClr>
                </a:solidFill>
                <a:latin typeface="Cavolini" charset="0"/>
                <a:cs typeface="Cavolini" charset="0"/>
              </a:rPr>
              <a:t>Δεχόμαστε όλοι το παιχνίδι με τις κάρτες: κίτρινη, κόκκινη, μαύρη αλλά και πράσινη για επιβράβευση..</a:t>
            </a:r>
          </a:p>
          <a:p>
            <a:pPr>
              <a:buFont typeface="Arial" pitchFamily="34" charset="0"/>
              <a:buChar char="•"/>
            </a:pPr>
            <a:r>
              <a:rPr lang="el-GR" sz="1050" b="1" dirty="0" smtClean="0">
                <a:solidFill>
                  <a:schemeClr val="accent5">
                    <a:lumMod val="75000"/>
                  </a:schemeClr>
                </a:solidFill>
                <a:latin typeface="Cavolini" charset="0"/>
                <a:cs typeface="Cavolini" charset="0"/>
              </a:rPr>
              <a:t>Ξεκινάμε να μαζεύουμε σφραγίδες και αυτοκόλλητα για να κερδίσουμε την </a:t>
            </a:r>
            <a:r>
              <a:rPr lang="el-GR" sz="1200" b="1" dirty="0" smtClean="0">
                <a:solidFill>
                  <a:srgbClr val="2020E8"/>
                </a:solidFill>
                <a:latin typeface="Cavolini" charset="0"/>
                <a:cs typeface="Cavolini" charset="0"/>
              </a:rPr>
              <a:t>επιβράβευση</a:t>
            </a:r>
            <a:endParaRPr lang="en-US" sz="1200" b="1" dirty="0">
              <a:solidFill>
                <a:srgbClr val="2020E8"/>
              </a:solidFill>
              <a:latin typeface="Cavolini" charset="0"/>
              <a:cs typeface="Cavolini" charset="0"/>
            </a:endParaRPr>
          </a:p>
        </p:txBody>
      </p:sp>
      <p:sp>
        <p:nvSpPr>
          <p:cNvPr id="6" name="Text Placeholder 4">
            <a:extLst>
              <a:ext uri="{FF2B5EF4-FFF2-40B4-BE49-F238E27FC236}">
                <a16:creationId xmlns:a16="http://schemas.microsoft.com/office/drawing/2014/main" xmlns="" id="{2AA80A43-8DAF-BECB-CC66-7245DA467DA8}"/>
              </a:ext>
            </a:extLst>
          </p:cNvPr>
          <p:cNvSpPr txBox="1">
            <a:spLocks/>
          </p:cNvSpPr>
          <p:nvPr/>
        </p:nvSpPr>
        <p:spPr>
          <a:xfrm>
            <a:off x="4267200" y="3690883"/>
            <a:ext cx="3429000" cy="457200"/>
          </a:xfrm>
          <a:prstGeom prst="rect">
            <a:avLst/>
          </a:prstGeom>
        </p:spPr>
        <p:txBody>
          <a:bodyPr vert="horz" lIns="91440" tIns="45720" rIns="91440" bIns="45720" rtlCol="0" anchor="ctr" anchorCtr="0">
            <a:normAutofit fontScale="85000" lnSpcReduction="20000"/>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b="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dirty="0">
              <a:solidFill>
                <a:schemeClr val="accent1">
                  <a:lumMod val="75000"/>
                </a:schemeClr>
              </a:solidFill>
            </a:endParaRPr>
          </a:p>
        </p:txBody>
      </p:sp>
      <p:sp>
        <p:nvSpPr>
          <p:cNvPr id="31" name="Text Placeholder 4">
            <a:extLst>
              <a:ext uri="{FF2B5EF4-FFF2-40B4-BE49-F238E27FC236}">
                <a16:creationId xmlns:a16="http://schemas.microsoft.com/office/drawing/2014/main" xmlns="" id="{16D9F448-8ACA-DBD0-CA63-33B2D6749E0F}"/>
              </a:ext>
            </a:extLst>
          </p:cNvPr>
          <p:cNvSpPr txBox="1">
            <a:spLocks/>
          </p:cNvSpPr>
          <p:nvPr/>
        </p:nvSpPr>
        <p:spPr>
          <a:xfrm flipH="1">
            <a:off x="8229600" y="533400"/>
            <a:ext cx="1676400" cy="457200"/>
          </a:xfrm>
          <a:prstGeom prst="rect">
            <a:avLst/>
          </a:prstGeom>
        </p:spPr>
        <p:txBody>
          <a:bodyPr vert="horz" lIns="91440" tIns="45720" rIns="91440" bIns="45720" rtlCol="0" anchor="ctr" anchorCtr="0">
            <a:normAutofit/>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l-GR" sz="1600" b="1" dirty="0" smtClean="0">
                <a:solidFill>
                  <a:schemeClr val="accent1">
                    <a:lumMod val="75000"/>
                  </a:schemeClr>
                </a:solidFill>
                <a:latin typeface="Cavolini" charset="0"/>
                <a:cs typeface="Cavolini" charset="0"/>
              </a:rPr>
              <a:t>Νοέμβριος</a:t>
            </a:r>
            <a:endParaRPr lang="en-US" sz="1600" b="1" dirty="0">
              <a:solidFill>
                <a:schemeClr val="accent1">
                  <a:lumMod val="75000"/>
                </a:schemeClr>
              </a:solidFill>
              <a:latin typeface="Cavolini" charset="0"/>
              <a:cs typeface="Cavolini" charset="0"/>
            </a:endParaRPr>
          </a:p>
        </p:txBody>
      </p:sp>
      <p:sp>
        <p:nvSpPr>
          <p:cNvPr id="30" name="29 - TextBox"/>
          <p:cNvSpPr txBox="1"/>
          <p:nvPr/>
        </p:nvSpPr>
        <p:spPr>
          <a:xfrm>
            <a:off x="8229600" y="1066800"/>
            <a:ext cx="2971800" cy="533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 typeface="Arial" pitchFamily="34" charset="0"/>
              <a:buChar char="•"/>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Βάζουμε </a:t>
            </a:r>
            <a:r>
              <a:rPr kumimoji="0" lang="el-GR" sz="1200" b="1" i="0" u="none" strike="noStrike" kern="1200" cap="none" spc="0" normalizeH="0" baseline="0" noProof="0" dirty="0" err="1" smtClean="0">
                <a:ln>
                  <a:noFill/>
                </a:ln>
                <a:solidFill>
                  <a:schemeClr val="accent5">
                    <a:lumMod val="75000"/>
                  </a:schemeClr>
                </a:solidFill>
                <a:effectLst/>
                <a:uLnTx/>
                <a:uFillTx/>
                <a:latin typeface="Cavolini" charset="0"/>
                <a:ea typeface="+mj-ea"/>
                <a:cs typeface="Cavolini" charset="0"/>
              </a:rPr>
              <a:t>πόστερ</a:t>
            </a: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 στους τοίχους</a:t>
            </a:r>
          </a:p>
          <a:p>
            <a:pPr marL="0" marR="0" indent="0" algn="l" defTabSz="914400" rtl="0" eaLnBrk="1" fontAlgn="auto" latinLnBrk="0" hangingPunct="1">
              <a:lnSpc>
                <a:spcPct val="100000"/>
              </a:lnSpc>
              <a:spcBef>
                <a:spcPct val="0"/>
              </a:spcBef>
              <a:spcAft>
                <a:spcPts val="0"/>
              </a:spcAft>
              <a:buClrTx/>
              <a:buSzTx/>
              <a:buFontTx/>
              <a:buNone/>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με τις αξίες που (</a:t>
            </a:r>
            <a:r>
              <a:rPr kumimoji="0" lang="el-GR" sz="1200" b="1" i="0" u="none" strike="noStrike" kern="1200" cap="none" spc="0" normalizeH="0" baseline="0" noProof="0" dirty="0" err="1" smtClean="0">
                <a:ln>
                  <a:noFill/>
                </a:ln>
                <a:solidFill>
                  <a:schemeClr val="accent5">
                    <a:lumMod val="75000"/>
                  </a:schemeClr>
                </a:solidFill>
                <a:effectLst/>
                <a:uLnTx/>
                <a:uFillTx/>
                <a:latin typeface="Cavolini" charset="0"/>
                <a:ea typeface="+mj-ea"/>
                <a:cs typeface="Cavolini" charset="0"/>
              </a:rPr>
              <a:t>υπο</a:t>
            </a: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)στηρίζουμε </a:t>
            </a:r>
          </a:p>
        </p:txBody>
      </p:sp>
      <p:sp>
        <p:nvSpPr>
          <p:cNvPr id="32" name="31 - TextBox"/>
          <p:cNvSpPr txBox="1"/>
          <p:nvPr/>
        </p:nvSpPr>
        <p:spPr>
          <a:xfrm>
            <a:off x="7162800" y="2895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33" name="32 - TextBox"/>
          <p:cNvSpPr txBox="1"/>
          <p:nvPr/>
        </p:nvSpPr>
        <p:spPr>
          <a:xfrm>
            <a:off x="7315200" y="30480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35" name="34 - TextBox"/>
          <p:cNvSpPr txBox="1"/>
          <p:nvPr/>
        </p:nvSpPr>
        <p:spPr>
          <a:xfrm>
            <a:off x="8915400" y="2362200"/>
            <a:ext cx="2514600" cy="533400"/>
          </a:xfrm>
          <a:prstGeom prst="rect">
            <a:avLst/>
          </a:prstGeom>
        </p:spPr>
        <p:txBody>
          <a:bodyPr vert="horz" wrap="non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lang="el-GR" sz="1200" b="1" dirty="0" smtClean="0">
              <a:solidFill>
                <a:schemeClr val="accent5">
                  <a:lumMod val="75000"/>
                </a:schemeClr>
              </a:solidFill>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 </a:t>
            </a:r>
          </a:p>
        </p:txBody>
      </p:sp>
      <p:sp>
        <p:nvSpPr>
          <p:cNvPr id="36" name="35 - TextBox"/>
          <p:cNvSpPr txBox="1"/>
          <p:nvPr/>
        </p:nvSpPr>
        <p:spPr>
          <a:xfrm>
            <a:off x="8077200" y="1524000"/>
            <a:ext cx="32766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 typeface="Arial" pitchFamily="34" charset="0"/>
              <a:buChar char="•"/>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Μαθαίνουμε τα αυτοπαθή ρήματα στα γαλλικά</a:t>
            </a:r>
          </a:p>
          <a:p>
            <a:pPr marL="0" marR="0" indent="0" algn="l" defTabSz="914400" rtl="0" eaLnBrk="1" fontAlgn="auto" latinLnBrk="0" hangingPunct="1">
              <a:lnSpc>
                <a:spcPct val="100000"/>
              </a:lnSpc>
              <a:spcBef>
                <a:spcPct val="0"/>
              </a:spcBef>
              <a:spcAft>
                <a:spcPts val="0"/>
              </a:spcAft>
              <a:buClrTx/>
              <a:buSzTx/>
              <a:buFontTx/>
              <a:buNone/>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και τα συγκρίνουμε με το </a:t>
            </a:r>
            <a:r>
              <a:rPr kumimoji="0" lang="en-US"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poster</a:t>
            </a: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 μας</a:t>
            </a:r>
            <a:r>
              <a:rPr kumimoji="0" lang="en-US"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 </a:t>
            </a:r>
            <a:endPar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p:txBody>
      </p:sp>
      <p:pic>
        <p:nvPicPr>
          <p:cNvPr id="27655" name="Picture 7" descr="C:\Users\User\Downloads\420537039_1063810301602179_162927821086305101_n.jpg"/>
          <p:cNvPicPr>
            <a:picLocks noChangeAspect="1" noChangeArrowheads="1"/>
          </p:cNvPicPr>
          <p:nvPr/>
        </p:nvPicPr>
        <p:blipFill>
          <a:blip r:embed="rId5" cstate="print"/>
          <a:srcRect/>
          <a:stretch>
            <a:fillRect/>
          </a:stretch>
        </p:blipFill>
        <p:spPr bwMode="auto">
          <a:xfrm>
            <a:off x="2514600" y="4114800"/>
            <a:ext cx="1676400" cy="2249905"/>
          </a:xfrm>
          <a:prstGeom prst="rect">
            <a:avLst/>
          </a:prstGeom>
          <a:noFill/>
        </p:spPr>
      </p:pic>
      <p:pic>
        <p:nvPicPr>
          <p:cNvPr id="2051" name="Picture 3" descr="C:\Users\User\Downloads\416121368_1071900587395578_4159380048221653577_n (1).jpg"/>
          <p:cNvPicPr>
            <a:picLocks noChangeAspect="1" noChangeArrowheads="1"/>
          </p:cNvPicPr>
          <p:nvPr/>
        </p:nvPicPr>
        <p:blipFill>
          <a:blip r:embed="rId6" cstate="print"/>
          <a:srcRect/>
          <a:stretch>
            <a:fillRect/>
          </a:stretch>
        </p:blipFill>
        <p:spPr bwMode="auto">
          <a:xfrm>
            <a:off x="4724400" y="4267200"/>
            <a:ext cx="2743200" cy="1985432"/>
          </a:xfrm>
          <a:prstGeom prst="rect">
            <a:avLst/>
          </a:prstGeom>
          <a:noFill/>
        </p:spPr>
      </p:pic>
      <p:pic>
        <p:nvPicPr>
          <p:cNvPr id="43" name="Picture 2" descr="C:\Users\User\Downloads\School Admission - Made with PosterMyWall (9).jpg"/>
          <p:cNvPicPr>
            <a:picLocks noChangeAspect="1" noChangeArrowheads="1"/>
          </p:cNvPicPr>
          <p:nvPr/>
        </p:nvPicPr>
        <p:blipFill>
          <a:blip r:embed="rId7" cstate="print"/>
          <a:srcRect/>
          <a:stretch>
            <a:fillRect/>
          </a:stretch>
        </p:blipFill>
        <p:spPr bwMode="auto">
          <a:xfrm>
            <a:off x="4343400" y="1295400"/>
            <a:ext cx="1600200" cy="2637692"/>
          </a:xfrm>
          <a:prstGeom prst="rect">
            <a:avLst/>
          </a:prstGeom>
          <a:noFill/>
        </p:spPr>
      </p:pic>
      <p:pic>
        <p:nvPicPr>
          <p:cNvPr id="45" name="Picture 6">
            <a:extLst>
              <a:ext uri="{FF2B5EF4-FFF2-40B4-BE49-F238E27FC236}">
                <a16:creationId xmlns:a16="http://schemas.microsoft.com/office/drawing/2014/main" xmlns="" id="{5A80C037-7F64-5257-472B-99DA704433CF}"/>
              </a:ext>
            </a:extLst>
          </p:cNvPr>
          <p:cNvPicPr>
            <a:picLocks noChangeAspect="1"/>
          </p:cNvPicPr>
          <p:nvPr/>
        </p:nvPicPr>
        <p:blipFill>
          <a:blip r:embed="rId3" cstate="print">
            <a:duotone>
              <a:schemeClr val="accent3">
                <a:shade val="45000"/>
                <a:satMod val="135000"/>
              </a:schemeClr>
              <a:prstClr val="white"/>
            </a:duotone>
          </a:blip>
          <a:stretch>
            <a:fillRect/>
          </a:stretch>
        </p:blipFill>
        <p:spPr>
          <a:xfrm rot="3390768">
            <a:off x="9820210" y="-152110"/>
            <a:ext cx="1207294" cy="1905000"/>
          </a:xfrm>
          <a:prstGeom prst="rect">
            <a:avLst/>
          </a:prstGeom>
        </p:spPr>
      </p:pic>
      <p:pic>
        <p:nvPicPr>
          <p:cNvPr id="47" name="Picture 1" descr="C:\Users\User\Downloads\370303981_1017920842789684_7500032836575150421_n.jpg"/>
          <p:cNvPicPr>
            <a:picLocks noChangeAspect="1" noChangeArrowheads="1"/>
          </p:cNvPicPr>
          <p:nvPr/>
        </p:nvPicPr>
        <p:blipFill>
          <a:blip r:embed="rId8" cstate="print"/>
          <a:srcRect/>
          <a:stretch>
            <a:fillRect/>
          </a:stretch>
        </p:blipFill>
        <p:spPr bwMode="auto">
          <a:xfrm rot="476059">
            <a:off x="6517713" y="997690"/>
            <a:ext cx="1407583" cy="2895600"/>
          </a:xfrm>
          <a:prstGeom prst="rect">
            <a:avLst/>
          </a:prstGeom>
          <a:noFill/>
        </p:spPr>
      </p:pic>
      <p:pic>
        <p:nvPicPr>
          <p:cNvPr id="1026" name="Picture 2" descr="C:\Users\User\Downloads\423036381_1180046239627375_8522332394220965174_n.jpg"/>
          <p:cNvPicPr>
            <a:picLocks noChangeAspect="1" noChangeArrowheads="1"/>
          </p:cNvPicPr>
          <p:nvPr/>
        </p:nvPicPr>
        <p:blipFill>
          <a:blip r:embed="rId9" cstate="print"/>
          <a:srcRect/>
          <a:stretch>
            <a:fillRect/>
          </a:stretch>
        </p:blipFill>
        <p:spPr bwMode="auto">
          <a:xfrm>
            <a:off x="76200" y="1371600"/>
            <a:ext cx="1447800" cy="2664822"/>
          </a:xfrm>
          <a:prstGeom prst="rect">
            <a:avLst/>
          </a:prstGeom>
          <a:noFill/>
        </p:spPr>
      </p:pic>
      <p:pic>
        <p:nvPicPr>
          <p:cNvPr id="1027" name="Picture 3" descr="C:\Users\User\Downloads\428282399_665144612289779_905721900131915095_n.jpg"/>
          <p:cNvPicPr>
            <a:picLocks noChangeAspect="1" noChangeArrowheads="1"/>
          </p:cNvPicPr>
          <p:nvPr/>
        </p:nvPicPr>
        <p:blipFill>
          <a:blip r:embed="rId10" cstate="print"/>
          <a:srcRect/>
          <a:stretch>
            <a:fillRect/>
          </a:stretch>
        </p:blipFill>
        <p:spPr bwMode="auto">
          <a:xfrm rot="20843708">
            <a:off x="448113" y="4018003"/>
            <a:ext cx="1447800" cy="2171700"/>
          </a:xfrm>
          <a:prstGeom prst="rect">
            <a:avLst/>
          </a:prstGeom>
          <a:noFill/>
        </p:spPr>
      </p:pic>
      <p:pic>
        <p:nvPicPr>
          <p:cNvPr id="1028" name="Picture 4" descr="C:\Users\User\Downloads\428023326_1545924722864064_5084468054034712948_n.jpg"/>
          <p:cNvPicPr>
            <a:picLocks noChangeAspect="1" noChangeArrowheads="1"/>
          </p:cNvPicPr>
          <p:nvPr/>
        </p:nvPicPr>
        <p:blipFill>
          <a:blip r:embed="rId11" cstate="print"/>
          <a:srcRect/>
          <a:stretch>
            <a:fillRect/>
          </a:stretch>
        </p:blipFill>
        <p:spPr bwMode="auto">
          <a:xfrm>
            <a:off x="10210800" y="2362200"/>
            <a:ext cx="1852083" cy="3810000"/>
          </a:xfrm>
          <a:prstGeom prst="rect">
            <a:avLst/>
          </a:prstGeom>
          <a:noFill/>
        </p:spPr>
      </p:pic>
      <p:pic>
        <p:nvPicPr>
          <p:cNvPr id="1029" name="Picture 5" descr="C:\Users\User\Downloads\422951791_360685690163165_5076352995499957631_n.jpg"/>
          <p:cNvPicPr>
            <a:picLocks noChangeAspect="1" noChangeArrowheads="1"/>
          </p:cNvPicPr>
          <p:nvPr/>
        </p:nvPicPr>
        <p:blipFill>
          <a:blip r:embed="rId12" cstate="print"/>
          <a:srcRect/>
          <a:stretch>
            <a:fillRect/>
          </a:stretch>
        </p:blipFill>
        <p:spPr bwMode="auto">
          <a:xfrm>
            <a:off x="8153400" y="2971800"/>
            <a:ext cx="1555750" cy="3200400"/>
          </a:xfrm>
          <a:prstGeom prst="rect">
            <a:avLst/>
          </a:prstGeom>
          <a:noFill/>
        </p:spPr>
      </p:pic>
    </p:spTree>
    <p:extLst>
      <p:ext uri="{BB962C8B-B14F-4D97-AF65-F5344CB8AC3E}">
        <p14:creationId xmlns:p14="http://schemas.microsoft.com/office/powerpoint/2010/main" xmlns="" val="33363078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57BAB80B-C252-C53A-F68C-C695B9802702}"/>
              </a:ext>
            </a:extLst>
          </p:cNvPr>
          <p:cNvSpPr/>
          <p:nvPr/>
        </p:nvSpPr>
        <p:spPr>
          <a:xfrm>
            <a:off x="0" y="2209800"/>
            <a:ext cx="12496800" cy="45719"/>
          </a:xfrm>
          <a:prstGeom prst="rect">
            <a:avLst/>
          </a:prstGeom>
          <a:gradFill>
            <a:gsLst>
              <a:gs pos="9000">
                <a:schemeClr val="accent5">
                  <a:lumMod val="75000"/>
                </a:schemeClr>
              </a:gs>
              <a:gs pos="80000">
                <a:schemeClr val="accent3">
                  <a:lumMod val="75000"/>
                </a:schemeClr>
              </a:gs>
              <a:gs pos="40374">
                <a:schemeClr val="accent1"/>
              </a:gs>
              <a:gs pos="56000">
                <a:schemeClr val="accent1"/>
              </a:gs>
            </a:gsLst>
            <a:lin ang="0" scaled="0"/>
          </a:gradFill>
          <a:ln>
            <a:noFill/>
            <a:extLst>
              <a:ext uri="{C807C97D-BFC1-408E-A445-0C87EB9F89A2}">
                <ask:lineSketchStyleProps xmlns:ask="http://schemas.microsoft.com/office/drawing/2018/sketchyshapes" xmlns="" sd="1219033472">
                  <a:custGeom>
                    <a:avLst/>
                    <a:gdLst>
                      <a:gd name="connsiteX0" fmla="*/ 0 w 12344400"/>
                      <a:gd name="connsiteY0" fmla="*/ 0 h 45719"/>
                      <a:gd name="connsiteX1" fmla="*/ 12344400 w 12344400"/>
                      <a:gd name="connsiteY1" fmla="*/ 0 h 45719"/>
                      <a:gd name="connsiteX2" fmla="*/ 12344400 w 12344400"/>
                      <a:gd name="connsiteY2" fmla="*/ 45719 h 45719"/>
                      <a:gd name="connsiteX3" fmla="*/ 0 w 12344400"/>
                      <a:gd name="connsiteY3" fmla="*/ 45719 h 45719"/>
                      <a:gd name="connsiteX4" fmla="*/ 0 w 12344400"/>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400" h="45719" fill="none" extrusionOk="0">
                        <a:moveTo>
                          <a:pt x="0" y="0"/>
                        </a:moveTo>
                        <a:cubicBezTo>
                          <a:pt x="4811537" y="-49533"/>
                          <a:pt x="8712418" y="-14809"/>
                          <a:pt x="12344400" y="0"/>
                        </a:cubicBezTo>
                        <a:cubicBezTo>
                          <a:pt x="12347056" y="15808"/>
                          <a:pt x="12344474" y="36854"/>
                          <a:pt x="12344400" y="45719"/>
                        </a:cubicBezTo>
                        <a:cubicBezTo>
                          <a:pt x="11009205" y="-2512"/>
                          <a:pt x="2043949" y="130174"/>
                          <a:pt x="0" y="45719"/>
                        </a:cubicBezTo>
                        <a:cubicBezTo>
                          <a:pt x="3655" y="39129"/>
                          <a:pt x="-3331" y="8364"/>
                          <a:pt x="0" y="0"/>
                        </a:cubicBezTo>
                        <a:close/>
                      </a:path>
                      <a:path w="12344400" h="45719" stroke="0" extrusionOk="0">
                        <a:moveTo>
                          <a:pt x="0" y="0"/>
                        </a:moveTo>
                        <a:cubicBezTo>
                          <a:pt x="3116611" y="118645"/>
                          <a:pt x="8650848" y="116012"/>
                          <a:pt x="12344400" y="0"/>
                        </a:cubicBezTo>
                        <a:cubicBezTo>
                          <a:pt x="12345958" y="16138"/>
                          <a:pt x="12346780" y="33919"/>
                          <a:pt x="12344400" y="45719"/>
                        </a:cubicBezTo>
                        <a:cubicBezTo>
                          <a:pt x="7838919" y="180319"/>
                          <a:pt x="3453586" y="-111477"/>
                          <a:pt x="0" y="45719"/>
                        </a:cubicBezTo>
                        <a:cubicBezTo>
                          <a:pt x="3911" y="31535"/>
                          <a:pt x="3630" y="6679"/>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xmlns="" id="{5BAB1314-A300-0D5E-752B-921A6D9D339F}"/>
              </a:ext>
            </a:extLst>
          </p:cNvPr>
          <p:cNvPicPr>
            <a:picLocks noChangeAspect="1"/>
          </p:cNvPicPr>
          <p:nvPr/>
        </p:nvPicPr>
        <p:blipFill>
          <a:blip r:embed="rId3" cstate="print">
            <a:duotone>
              <a:schemeClr val="accent5">
                <a:shade val="45000"/>
                <a:satMod val="135000"/>
              </a:schemeClr>
              <a:prstClr val="white"/>
            </a:duotone>
          </a:blip>
          <a:stretch>
            <a:fillRect/>
          </a:stretch>
        </p:blipFill>
        <p:spPr>
          <a:xfrm rot="952034">
            <a:off x="1828800" y="762000"/>
            <a:ext cx="1017683" cy="1605811"/>
          </a:xfrm>
          <a:prstGeom prst="rect">
            <a:avLst/>
          </a:prstGeom>
        </p:spPr>
      </p:pic>
      <p:grpSp>
        <p:nvGrpSpPr>
          <p:cNvPr id="5" name="Group 22">
            <a:extLst>
              <a:ext uri="{FF2B5EF4-FFF2-40B4-BE49-F238E27FC236}">
                <a16:creationId xmlns:a16="http://schemas.microsoft.com/office/drawing/2014/main" xmlns="" id="{5D00EE77-2EEB-328D-1F38-1D5C8CC126CB}"/>
              </a:ext>
            </a:extLst>
          </p:cNvPr>
          <p:cNvGrpSpPr/>
          <p:nvPr/>
        </p:nvGrpSpPr>
        <p:grpSpPr>
          <a:xfrm>
            <a:off x="-199292" y="6400800"/>
            <a:ext cx="12590584" cy="457199"/>
            <a:chOff x="0" y="6286135"/>
            <a:chExt cx="12192000" cy="571865"/>
          </a:xfrm>
        </p:grpSpPr>
        <p:grpSp>
          <p:nvGrpSpPr>
            <p:cNvPr id="7" name="Group 13">
              <a:extLst>
                <a:ext uri="{FF2B5EF4-FFF2-40B4-BE49-F238E27FC236}">
                  <a16:creationId xmlns:a16="http://schemas.microsoft.com/office/drawing/2014/main" xmlns="" id="{7E226ECA-A418-EBCD-96C1-F810D9D5D8FA}"/>
                </a:ext>
              </a:extLst>
            </p:cNvPr>
            <p:cNvGrpSpPr/>
            <p:nvPr/>
          </p:nvGrpSpPr>
          <p:grpSpPr>
            <a:xfrm>
              <a:off x="0" y="6286135"/>
              <a:ext cx="12192000" cy="511474"/>
              <a:chOff x="0" y="6286135"/>
              <a:chExt cx="12192000" cy="511474"/>
            </a:xfrm>
          </p:grpSpPr>
          <p:sp>
            <p:nvSpPr>
              <p:cNvPr id="15" name="Rectangle 14">
                <a:extLst>
                  <a:ext uri="{FF2B5EF4-FFF2-40B4-BE49-F238E27FC236}">
                    <a16:creationId xmlns:a16="http://schemas.microsoft.com/office/drawing/2014/main" xmlns="" id="{57BEE225-8C82-FCF4-E5AF-A834D58EA466}"/>
                  </a:ext>
                </a:extLst>
              </p:cNvPr>
              <p:cNvSpPr/>
              <p:nvPr/>
            </p:nvSpPr>
            <p:spPr>
              <a:xfrm>
                <a:off x="0" y="6286135"/>
                <a:ext cx="12192000" cy="304800"/>
              </a:xfrm>
              <a:prstGeom prst="rect">
                <a:avLst/>
              </a:prstGeom>
              <a:gradFill>
                <a:gsLst>
                  <a:gs pos="0">
                    <a:schemeClr val="accent5">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6" name="Rectangle 15">
                <a:extLst>
                  <a:ext uri="{FF2B5EF4-FFF2-40B4-BE49-F238E27FC236}">
                    <a16:creationId xmlns:a16="http://schemas.microsoft.com/office/drawing/2014/main" xmlns="" id="{1C0BFF43-4069-95D3-F1DE-F7705FE89545}"/>
                  </a:ext>
                </a:extLst>
              </p:cNvPr>
              <p:cNvSpPr/>
              <p:nvPr/>
            </p:nvSpPr>
            <p:spPr>
              <a:xfrm>
                <a:off x="0" y="6337804"/>
                <a:ext cx="12192000" cy="304800"/>
              </a:xfrm>
              <a:prstGeom prst="rect">
                <a:avLst/>
              </a:prstGeom>
              <a:gradFill>
                <a:gsLst>
                  <a:gs pos="0">
                    <a:schemeClr val="accent1">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7" name="Rectangle 16">
                <a:extLst>
                  <a:ext uri="{FF2B5EF4-FFF2-40B4-BE49-F238E27FC236}">
                    <a16:creationId xmlns:a16="http://schemas.microsoft.com/office/drawing/2014/main" xmlns="" id="{CE3407B7-7CE6-6D28-4F4C-4B6070A91FCA}"/>
                  </a:ext>
                </a:extLst>
              </p:cNvPr>
              <p:cNvSpPr/>
              <p:nvPr/>
            </p:nvSpPr>
            <p:spPr>
              <a:xfrm>
                <a:off x="0" y="6389473"/>
                <a:ext cx="12192000" cy="304800"/>
              </a:xfrm>
              <a:prstGeom prst="rect">
                <a:avLst/>
              </a:prstGeom>
              <a:gradFill>
                <a:gsLst>
                  <a:gs pos="0">
                    <a:schemeClr val="accent3">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8" name="Rectangle 17">
                <a:extLst>
                  <a:ext uri="{FF2B5EF4-FFF2-40B4-BE49-F238E27FC236}">
                    <a16:creationId xmlns:a16="http://schemas.microsoft.com/office/drawing/2014/main" xmlns="" id="{E07838FB-A7C9-8978-0071-8CCB64854EB1}"/>
                  </a:ext>
                </a:extLst>
              </p:cNvPr>
              <p:cNvSpPr/>
              <p:nvPr/>
            </p:nvSpPr>
            <p:spPr>
              <a:xfrm>
                <a:off x="0" y="6441142"/>
                <a:ext cx="12192000" cy="304800"/>
              </a:xfrm>
              <a:prstGeom prst="rect">
                <a:avLst/>
              </a:prstGeom>
              <a:gradFill>
                <a:gsLst>
                  <a:gs pos="0">
                    <a:schemeClr val="accent6">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9" name="Rectangle 18">
                <a:extLst>
                  <a:ext uri="{FF2B5EF4-FFF2-40B4-BE49-F238E27FC236}">
                    <a16:creationId xmlns:a16="http://schemas.microsoft.com/office/drawing/2014/main" xmlns="" id="{A6A6DF22-8BA3-1E80-9EBE-F3E0D332C0E0}"/>
                  </a:ext>
                </a:extLst>
              </p:cNvPr>
              <p:cNvSpPr/>
              <p:nvPr/>
            </p:nvSpPr>
            <p:spPr>
              <a:xfrm>
                <a:off x="0" y="6492809"/>
                <a:ext cx="12192000" cy="304800"/>
              </a:xfrm>
              <a:prstGeom prst="rect">
                <a:avLst/>
              </a:prstGeom>
              <a:gradFill>
                <a:gsLst>
                  <a:gs pos="0">
                    <a:schemeClr val="accent4"/>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grpSp>
        <p:sp>
          <p:nvSpPr>
            <p:cNvPr id="21" name="Rectangle 20">
              <a:extLst>
                <a:ext uri="{FF2B5EF4-FFF2-40B4-BE49-F238E27FC236}">
                  <a16:creationId xmlns:a16="http://schemas.microsoft.com/office/drawing/2014/main" xmlns="" id="{46976E0D-5D92-FF9D-3799-791BCAC80DA6}"/>
                </a:ext>
              </a:extLst>
            </p:cNvPr>
            <p:cNvSpPr/>
            <p:nvPr/>
          </p:nvSpPr>
          <p:spPr>
            <a:xfrm>
              <a:off x="0" y="6553200"/>
              <a:ext cx="12192000" cy="304800"/>
            </a:xfrm>
            <a:prstGeom prst="rect">
              <a:avLst/>
            </a:prstGeom>
            <a:gradFill>
              <a:gsLst>
                <a:gs pos="0">
                  <a:schemeClr val="bg2">
                    <a:lumMod val="75000"/>
                  </a:schemeClr>
                </a:gs>
                <a:gs pos="89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grpSp>
      <p:sp>
        <p:nvSpPr>
          <p:cNvPr id="25" name="Content Placeholder 9">
            <a:extLst>
              <a:ext uri="{FF2B5EF4-FFF2-40B4-BE49-F238E27FC236}">
                <a16:creationId xmlns:a16="http://schemas.microsoft.com/office/drawing/2014/main" xmlns="" id="{EBCA322F-3CAF-F2B7-BC3B-D21DB278D73B}"/>
              </a:ext>
            </a:extLst>
          </p:cNvPr>
          <p:cNvSpPr txBox="1">
            <a:spLocks/>
          </p:cNvSpPr>
          <p:nvPr/>
        </p:nvSpPr>
        <p:spPr>
          <a:xfrm>
            <a:off x="304800" y="4277205"/>
            <a:ext cx="3429000" cy="2116493"/>
          </a:xfrm>
          <a:prstGeom prst="rect">
            <a:avLst/>
          </a:prstGeom>
        </p:spPr>
        <p:txBody>
          <a:bodyPr vert="horz" lIns="274320" tIns="0" rIns="182880" bIns="45720" rtlCol="0">
            <a:noAutofit/>
          </a:bodyPr>
          <a:lstStyle>
            <a:lvl1pPr marL="230712" indent="-230712" algn="l" defTabSz="1219170" rtl="0" eaLnBrk="1" latinLnBrk="0" hangingPunct="1">
              <a:lnSpc>
                <a:spcPts val="2667"/>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667"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nSpc>
                <a:spcPct val="120000"/>
              </a:lnSpc>
              <a:buNone/>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0" name="Content Placeholder 9">
            <a:extLst>
              <a:ext uri="{FF2B5EF4-FFF2-40B4-BE49-F238E27FC236}">
                <a16:creationId xmlns:a16="http://schemas.microsoft.com/office/drawing/2014/main" xmlns="" id="{DF5C6B07-A390-1FCD-6CA4-6F9486A975FB}"/>
              </a:ext>
            </a:extLst>
          </p:cNvPr>
          <p:cNvSpPr txBox="1">
            <a:spLocks/>
          </p:cNvSpPr>
          <p:nvPr/>
        </p:nvSpPr>
        <p:spPr>
          <a:xfrm>
            <a:off x="8534400" y="4267200"/>
            <a:ext cx="3429000" cy="2087882"/>
          </a:xfrm>
          <a:prstGeom prst="rect">
            <a:avLst/>
          </a:prstGeom>
        </p:spPr>
        <p:txBody>
          <a:bodyPr vert="horz" lIns="274320" tIns="0" rIns="182880" bIns="45720" rtlCol="0">
            <a:noAutofit/>
          </a:bodyPr>
          <a:lstStyle>
            <a:lvl1pPr marL="230712" indent="-230712" algn="l" defTabSz="1219170" rtl="0" eaLnBrk="1" latinLnBrk="0" hangingPunct="1">
              <a:lnSpc>
                <a:spcPts val="2667"/>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667"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nSpc>
                <a:spcPct val="120000"/>
              </a:lnSpc>
              <a:buNone/>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1" name="Title 40">
            <a:extLst>
              <a:ext uri="{FF2B5EF4-FFF2-40B4-BE49-F238E27FC236}">
                <a16:creationId xmlns:a16="http://schemas.microsoft.com/office/drawing/2014/main" xmlns="" id="{6EA62104-E320-A5D6-1F15-0EC32B9DD9F1}"/>
              </a:ext>
            </a:extLst>
          </p:cNvPr>
          <p:cNvSpPr>
            <a:spLocks noGrp="1"/>
          </p:cNvSpPr>
          <p:nvPr>
            <p:ph type="title"/>
          </p:nvPr>
        </p:nvSpPr>
        <p:spPr>
          <a:xfrm>
            <a:off x="304800" y="152400"/>
            <a:ext cx="8026400" cy="639763"/>
          </a:xfrm>
        </p:spPr>
        <p:txBody>
          <a:bodyPr/>
          <a:lstStyle/>
          <a:p>
            <a:r>
              <a:rPr lang="el-GR" dirty="0" smtClean="0">
                <a:solidFill>
                  <a:schemeClr val="accent2">
                    <a:lumMod val="75000"/>
                  </a:schemeClr>
                </a:solidFill>
              </a:rPr>
              <a:t>Πιο αναλυτικά…</a:t>
            </a:r>
            <a:r>
              <a:rPr lang="en-US" dirty="0" smtClean="0">
                <a:solidFill>
                  <a:schemeClr val="accent2">
                    <a:lumMod val="75000"/>
                  </a:schemeClr>
                </a:solidFill>
              </a:rPr>
              <a:t> </a:t>
            </a:r>
            <a:endParaRPr lang="en-US" dirty="0">
              <a:solidFill>
                <a:schemeClr val="accent2">
                  <a:lumMod val="75000"/>
                </a:schemeClr>
              </a:solidFill>
            </a:endParaRPr>
          </a:p>
        </p:txBody>
      </p:sp>
      <p:sp>
        <p:nvSpPr>
          <p:cNvPr id="44" name="Text Placeholder 4">
            <a:extLst>
              <a:ext uri="{FF2B5EF4-FFF2-40B4-BE49-F238E27FC236}">
                <a16:creationId xmlns:a16="http://schemas.microsoft.com/office/drawing/2014/main" xmlns="" id="{BCFB2AC2-EFD6-2C07-0BE8-5BD78C3BAADF}"/>
              </a:ext>
            </a:extLst>
          </p:cNvPr>
          <p:cNvSpPr>
            <a:spLocks noGrp="1"/>
          </p:cNvSpPr>
          <p:nvPr>
            <p:ph type="body" sz="quarter" idx="13"/>
          </p:nvPr>
        </p:nvSpPr>
        <p:spPr>
          <a:xfrm>
            <a:off x="533400" y="1676400"/>
            <a:ext cx="1343725" cy="457200"/>
          </a:xfrm>
        </p:spPr>
        <p:txBody>
          <a:bodyPr anchor="ctr" anchorCtr="0">
            <a:normAutofit fontScale="47500" lnSpcReduction="20000"/>
          </a:bodyPr>
          <a:lstStyle/>
          <a:p>
            <a:r>
              <a:rPr lang="el-GR" b="1" dirty="0" smtClean="0">
                <a:solidFill>
                  <a:schemeClr val="accent5">
                    <a:lumMod val="75000"/>
                  </a:schemeClr>
                </a:solidFill>
                <a:latin typeface="Cavolini" charset="0"/>
                <a:cs typeface="Cavolini" charset="0"/>
              </a:rPr>
              <a:t>Δεκέμβριος</a:t>
            </a:r>
            <a:endParaRPr lang="en-US" b="1" dirty="0">
              <a:solidFill>
                <a:schemeClr val="accent5">
                  <a:lumMod val="75000"/>
                </a:schemeClr>
              </a:solidFill>
              <a:latin typeface="Cavolini" charset="0"/>
              <a:cs typeface="Cavolini" charset="0"/>
            </a:endParaRPr>
          </a:p>
        </p:txBody>
      </p:sp>
      <p:sp>
        <p:nvSpPr>
          <p:cNvPr id="49" name="Text Placeholder 4">
            <a:extLst>
              <a:ext uri="{FF2B5EF4-FFF2-40B4-BE49-F238E27FC236}">
                <a16:creationId xmlns:a16="http://schemas.microsoft.com/office/drawing/2014/main" xmlns="" id="{334169C2-2AE8-9CA8-2176-F4AE8D5CFE40}"/>
              </a:ext>
            </a:extLst>
          </p:cNvPr>
          <p:cNvSpPr txBox="1">
            <a:spLocks/>
          </p:cNvSpPr>
          <p:nvPr/>
        </p:nvSpPr>
        <p:spPr>
          <a:xfrm>
            <a:off x="8305800" y="3048000"/>
            <a:ext cx="1370016" cy="457200"/>
          </a:xfrm>
          <a:prstGeom prst="rect">
            <a:avLst/>
          </a:prstGeom>
        </p:spPr>
        <p:txBody>
          <a:bodyPr vert="horz" lIns="91440" tIns="45720" rIns="91440" bIns="45720" rtlCol="0" anchor="ctr" anchorCtr="0">
            <a:normAutofit fontScale="85000" lnSpcReduction="20000"/>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b="1" dirty="0">
              <a:solidFill>
                <a:schemeClr val="accent3">
                  <a:lumMod val="75000"/>
                </a:schemeClr>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xmlns="" id="{BB21CB5D-209A-C3D3-CE78-2AC0DB34FFE9}"/>
              </a:ext>
            </a:extLst>
          </p:cNvPr>
          <p:cNvPicPr>
            <a:picLocks noChangeAspect="1"/>
          </p:cNvPicPr>
          <p:nvPr/>
        </p:nvPicPr>
        <p:blipFill>
          <a:blip r:embed="rId4" cstate="print"/>
          <a:stretch>
            <a:fillRect/>
          </a:stretch>
        </p:blipFill>
        <p:spPr>
          <a:xfrm flipH="1">
            <a:off x="3886200" y="152400"/>
            <a:ext cx="1497174" cy="1030243"/>
          </a:xfrm>
          <a:prstGeom prst="rect">
            <a:avLst/>
          </a:prstGeom>
        </p:spPr>
      </p:pic>
      <p:sp>
        <p:nvSpPr>
          <p:cNvPr id="6" name="Text Placeholder 4">
            <a:extLst>
              <a:ext uri="{FF2B5EF4-FFF2-40B4-BE49-F238E27FC236}">
                <a16:creationId xmlns:a16="http://schemas.microsoft.com/office/drawing/2014/main" xmlns="" id="{2AA80A43-8DAF-BECB-CC66-7245DA467DA8}"/>
              </a:ext>
            </a:extLst>
          </p:cNvPr>
          <p:cNvSpPr txBox="1">
            <a:spLocks/>
          </p:cNvSpPr>
          <p:nvPr/>
        </p:nvSpPr>
        <p:spPr>
          <a:xfrm>
            <a:off x="4267200" y="3690883"/>
            <a:ext cx="3429000" cy="457200"/>
          </a:xfrm>
          <a:prstGeom prst="rect">
            <a:avLst/>
          </a:prstGeom>
        </p:spPr>
        <p:txBody>
          <a:bodyPr vert="horz" lIns="91440" tIns="45720" rIns="91440" bIns="45720" rtlCol="0" anchor="ctr" anchorCtr="0">
            <a:normAutofit fontScale="85000" lnSpcReduction="20000"/>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b="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dirty="0">
              <a:solidFill>
                <a:schemeClr val="accent1">
                  <a:lumMod val="75000"/>
                </a:schemeClr>
              </a:solidFill>
            </a:endParaRPr>
          </a:p>
        </p:txBody>
      </p:sp>
      <p:sp>
        <p:nvSpPr>
          <p:cNvPr id="31" name="Text Placeholder 4">
            <a:extLst>
              <a:ext uri="{FF2B5EF4-FFF2-40B4-BE49-F238E27FC236}">
                <a16:creationId xmlns:a16="http://schemas.microsoft.com/office/drawing/2014/main" xmlns="" id="{16D9F448-8ACA-DBD0-CA63-33B2D6749E0F}"/>
              </a:ext>
            </a:extLst>
          </p:cNvPr>
          <p:cNvSpPr txBox="1">
            <a:spLocks/>
          </p:cNvSpPr>
          <p:nvPr/>
        </p:nvSpPr>
        <p:spPr>
          <a:xfrm flipH="1">
            <a:off x="8991600" y="1752600"/>
            <a:ext cx="1676400" cy="457200"/>
          </a:xfrm>
          <a:prstGeom prst="rect">
            <a:avLst/>
          </a:prstGeom>
        </p:spPr>
        <p:txBody>
          <a:bodyPr vert="horz" lIns="91440" tIns="45720" rIns="91440" bIns="45720" rtlCol="0" anchor="ctr" anchorCtr="0">
            <a:normAutofit/>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l-GR" sz="1600" b="1" dirty="0" smtClean="0">
                <a:solidFill>
                  <a:schemeClr val="accent1">
                    <a:lumMod val="75000"/>
                  </a:schemeClr>
                </a:solidFill>
                <a:latin typeface="Cavolini" charset="0"/>
                <a:cs typeface="Cavolini" charset="0"/>
              </a:rPr>
              <a:t>Ιανουάριος</a:t>
            </a:r>
            <a:endParaRPr lang="en-US" sz="1600" b="1" dirty="0">
              <a:solidFill>
                <a:schemeClr val="accent1">
                  <a:lumMod val="75000"/>
                </a:schemeClr>
              </a:solidFill>
              <a:latin typeface="Cavolini" charset="0"/>
              <a:cs typeface="Cavolini" charset="0"/>
            </a:endParaRPr>
          </a:p>
        </p:txBody>
      </p:sp>
      <p:sp>
        <p:nvSpPr>
          <p:cNvPr id="32" name="31 - TextBox"/>
          <p:cNvSpPr txBox="1"/>
          <p:nvPr/>
        </p:nvSpPr>
        <p:spPr>
          <a:xfrm>
            <a:off x="7162800" y="28956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33" name="32 - TextBox"/>
          <p:cNvSpPr txBox="1"/>
          <p:nvPr/>
        </p:nvSpPr>
        <p:spPr>
          <a:xfrm>
            <a:off x="7315200" y="30480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35" name="34 - TextBox"/>
          <p:cNvSpPr txBox="1"/>
          <p:nvPr/>
        </p:nvSpPr>
        <p:spPr>
          <a:xfrm>
            <a:off x="8915400" y="2362200"/>
            <a:ext cx="2514600" cy="533400"/>
          </a:xfrm>
          <a:prstGeom prst="rect">
            <a:avLst/>
          </a:prstGeom>
        </p:spPr>
        <p:txBody>
          <a:bodyPr vert="horz" wrap="non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lang="el-GR" sz="1200" b="1" dirty="0" smtClean="0">
              <a:solidFill>
                <a:schemeClr val="accent5">
                  <a:lumMod val="75000"/>
                </a:schemeClr>
              </a:solidFill>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 </a:t>
            </a:r>
          </a:p>
        </p:txBody>
      </p:sp>
      <p:pic>
        <p:nvPicPr>
          <p:cNvPr id="27652" name="Picture 4" descr="C:\Users\User\Downloads\421114264_1065570254654770_2313588326314270835_n.jpg"/>
          <p:cNvPicPr>
            <a:picLocks noChangeAspect="1" noChangeArrowheads="1"/>
          </p:cNvPicPr>
          <p:nvPr/>
        </p:nvPicPr>
        <p:blipFill>
          <a:blip r:embed="rId5" cstate="print"/>
          <a:srcRect/>
          <a:stretch>
            <a:fillRect/>
          </a:stretch>
        </p:blipFill>
        <p:spPr bwMode="auto">
          <a:xfrm>
            <a:off x="228600" y="3982377"/>
            <a:ext cx="3048000" cy="2136483"/>
          </a:xfrm>
          <a:prstGeom prst="rect">
            <a:avLst/>
          </a:prstGeom>
          <a:noFill/>
        </p:spPr>
      </p:pic>
      <p:pic>
        <p:nvPicPr>
          <p:cNvPr id="27653" name="Picture 5" descr="C:\Users\User\Downloads\418721995_923056639434386_6139588722715882536_n.jpg"/>
          <p:cNvPicPr>
            <a:picLocks noChangeAspect="1" noChangeArrowheads="1"/>
          </p:cNvPicPr>
          <p:nvPr/>
        </p:nvPicPr>
        <p:blipFill>
          <a:blip r:embed="rId6" cstate="print"/>
          <a:srcRect/>
          <a:stretch>
            <a:fillRect/>
          </a:stretch>
        </p:blipFill>
        <p:spPr bwMode="auto">
          <a:xfrm>
            <a:off x="3505200" y="2971800"/>
            <a:ext cx="1905000" cy="3098201"/>
          </a:xfrm>
          <a:prstGeom prst="rect">
            <a:avLst/>
          </a:prstGeom>
          <a:noFill/>
        </p:spPr>
      </p:pic>
      <p:pic>
        <p:nvPicPr>
          <p:cNvPr id="27654" name="Picture 6" descr="C:\Users\User\Downloads\416102360_1705784949945689_3319583343100139825_n.jpg"/>
          <p:cNvPicPr>
            <a:picLocks noChangeAspect="1" noChangeArrowheads="1"/>
          </p:cNvPicPr>
          <p:nvPr/>
        </p:nvPicPr>
        <p:blipFill>
          <a:blip r:embed="rId7" cstate="print"/>
          <a:srcRect/>
          <a:stretch>
            <a:fillRect/>
          </a:stretch>
        </p:blipFill>
        <p:spPr bwMode="auto">
          <a:xfrm>
            <a:off x="5334000" y="3124200"/>
            <a:ext cx="2630781" cy="2239163"/>
          </a:xfrm>
          <a:prstGeom prst="rect">
            <a:avLst/>
          </a:prstGeom>
          <a:noFill/>
        </p:spPr>
      </p:pic>
      <p:pic>
        <p:nvPicPr>
          <p:cNvPr id="2050" name="Picture 2" descr="C:\Users\User\Downloads\385468980_1355450152048296_5803716104845379518_n.jpg"/>
          <p:cNvPicPr>
            <a:picLocks noChangeAspect="1" noChangeArrowheads="1"/>
          </p:cNvPicPr>
          <p:nvPr/>
        </p:nvPicPr>
        <p:blipFill>
          <a:blip r:embed="rId8" cstate="print"/>
          <a:srcRect/>
          <a:stretch>
            <a:fillRect/>
          </a:stretch>
        </p:blipFill>
        <p:spPr bwMode="auto">
          <a:xfrm>
            <a:off x="7010400" y="2743200"/>
            <a:ext cx="1981200" cy="3276601"/>
          </a:xfrm>
          <a:prstGeom prst="rect">
            <a:avLst/>
          </a:prstGeom>
          <a:noFill/>
        </p:spPr>
      </p:pic>
      <p:pic>
        <p:nvPicPr>
          <p:cNvPr id="45" name="Picture 6">
            <a:extLst>
              <a:ext uri="{FF2B5EF4-FFF2-40B4-BE49-F238E27FC236}">
                <a16:creationId xmlns:a16="http://schemas.microsoft.com/office/drawing/2014/main" xmlns="" id="{5A80C037-7F64-5257-472B-99DA704433CF}"/>
              </a:ext>
            </a:extLst>
          </p:cNvPr>
          <p:cNvPicPr>
            <a:picLocks noChangeAspect="1"/>
          </p:cNvPicPr>
          <p:nvPr/>
        </p:nvPicPr>
        <p:blipFill>
          <a:blip r:embed="rId3" cstate="print">
            <a:duotone>
              <a:schemeClr val="accent3">
                <a:shade val="45000"/>
                <a:satMod val="135000"/>
              </a:schemeClr>
              <a:prstClr val="white"/>
            </a:duotone>
          </a:blip>
          <a:stretch>
            <a:fillRect/>
          </a:stretch>
        </p:blipFill>
        <p:spPr>
          <a:xfrm rot="1036690">
            <a:off x="10729042" y="517307"/>
            <a:ext cx="1207294" cy="1905000"/>
          </a:xfrm>
          <a:prstGeom prst="rect">
            <a:avLst/>
          </a:prstGeom>
        </p:spPr>
      </p:pic>
      <p:sp>
        <p:nvSpPr>
          <p:cNvPr id="34" name="33 - TextBox"/>
          <p:cNvSpPr txBox="1"/>
          <p:nvPr/>
        </p:nvSpPr>
        <p:spPr>
          <a:xfrm>
            <a:off x="304800" y="2438400"/>
            <a:ext cx="2667000" cy="609600"/>
          </a:xfrm>
          <a:prstGeom prst="rect">
            <a:avLst/>
          </a:prstGeom>
        </p:spPr>
        <p:txBody>
          <a:bodyPr vert="horz" wrap="non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 typeface="Arial" pitchFamily="34" charset="0"/>
              <a:buChar char="•"/>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Μαθαίνουμε τις αξίες που</a:t>
            </a:r>
          </a:p>
          <a:p>
            <a:pPr marL="0" marR="0" indent="0" algn="l" defTabSz="914400" rtl="0" eaLnBrk="1" fontAlgn="auto" latinLnBrk="0" hangingPunct="1">
              <a:lnSpc>
                <a:spcPct val="100000"/>
              </a:lnSpc>
              <a:spcBef>
                <a:spcPct val="0"/>
              </a:spcBef>
              <a:spcAft>
                <a:spcPts val="0"/>
              </a:spcAft>
              <a:buClrTx/>
              <a:buSzTx/>
              <a:buFontTx/>
              <a:buNone/>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 στηρίζουμε</a:t>
            </a:r>
            <a:r>
              <a:rPr kumimoji="0" lang="el-GR" sz="1200" b="1" i="0" u="none" strike="noStrike" kern="1200" cap="none" spc="0" normalizeH="0" noProof="0" dirty="0" smtClean="0">
                <a:ln>
                  <a:noFill/>
                </a:ln>
                <a:solidFill>
                  <a:schemeClr val="accent5">
                    <a:lumMod val="75000"/>
                  </a:schemeClr>
                </a:solidFill>
                <a:effectLst/>
                <a:uLnTx/>
                <a:uFillTx/>
                <a:latin typeface="Cavolini" charset="0"/>
                <a:ea typeface="+mj-ea"/>
                <a:cs typeface="Cavolini" charset="0"/>
              </a:rPr>
              <a:t> </a:t>
            </a:r>
            <a:r>
              <a:rPr lang="el-GR" sz="1200" b="1" dirty="0" smtClean="0">
                <a:solidFill>
                  <a:schemeClr val="accent5">
                    <a:lumMod val="75000"/>
                  </a:schemeClr>
                </a:solidFill>
                <a:latin typeface="Cavolini" charset="0"/>
                <a:ea typeface="+mj-ea"/>
                <a:cs typeface="Cavolini" charset="0"/>
              </a:rPr>
              <a:t>και στα γαλλικά </a:t>
            </a:r>
          </a:p>
          <a:p>
            <a:pPr marL="0" marR="0" indent="0" algn="l" defTabSz="914400" rtl="0" eaLnBrk="1" fontAlgn="auto" latinLnBrk="0" hangingPunct="1">
              <a:lnSpc>
                <a:spcPct val="100000"/>
              </a:lnSpc>
              <a:spcBef>
                <a:spcPct val="0"/>
              </a:spcBef>
              <a:spcAft>
                <a:spcPts val="0"/>
              </a:spcAft>
              <a:buClrTx/>
              <a:buSzTx/>
              <a:buFontTx/>
              <a:buNone/>
              <a:tabLst/>
            </a:pPr>
            <a:r>
              <a:rPr lang="el-GR" sz="1200" b="1" dirty="0" smtClean="0">
                <a:solidFill>
                  <a:schemeClr val="accent5">
                    <a:lumMod val="75000"/>
                  </a:schemeClr>
                </a:solidFill>
                <a:latin typeface="Cavolini" charset="0"/>
                <a:ea typeface="+mj-ea"/>
                <a:cs typeface="Cavolini" charset="0"/>
              </a:rPr>
              <a:t> και βάζουμε προτεραιότητες..</a:t>
            </a:r>
          </a:p>
          <a:p>
            <a:pPr marL="0" marR="0" indent="0" algn="l" defTabSz="914400" rtl="0" eaLnBrk="1" fontAlgn="auto" latinLnBrk="0" hangingPunct="1">
              <a:lnSpc>
                <a:spcPct val="100000"/>
              </a:lnSpc>
              <a:spcBef>
                <a:spcPct val="0"/>
              </a:spcBef>
              <a:spcAft>
                <a:spcPts val="0"/>
              </a:spcAft>
              <a:buClrTx/>
              <a:buSzTx/>
              <a:buFontTx/>
              <a:buNone/>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Ποια θεωρούμε</a:t>
            </a:r>
            <a:r>
              <a:rPr kumimoji="0" lang="el-GR" sz="1200" b="1" i="0" u="none" strike="noStrike" kern="1200" cap="none" spc="0" normalizeH="0" noProof="0" dirty="0" smtClean="0">
                <a:ln>
                  <a:noFill/>
                </a:ln>
                <a:solidFill>
                  <a:schemeClr val="accent5">
                    <a:lumMod val="75000"/>
                  </a:schemeClr>
                </a:solidFill>
                <a:effectLst/>
                <a:uLnTx/>
                <a:uFillTx/>
                <a:latin typeface="Cavolini" charset="0"/>
                <a:ea typeface="+mj-ea"/>
                <a:cs typeface="Cavolini" charset="0"/>
              </a:rPr>
              <a:t> πιο σημαντική</a:t>
            </a:r>
            <a:r>
              <a:rPr lang="en-US" sz="1200" b="1" noProof="0" dirty="0" smtClean="0">
                <a:solidFill>
                  <a:schemeClr val="accent5">
                    <a:lumMod val="75000"/>
                  </a:schemeClr>
                </a:solidFill>
                <a:latin typeface="Cavolini" charset="0"/>
                <a:ea typeface="+mj-ea"/>
                <a:cs typeface="Cavolini" charset="0"/>
              </a:rPr>
              <a:t>;</a:t>
            </a:r>
            <a:endPar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  </a:t>
            </a:r>
          </a:p>
        </p:txBody>
      </p:sp>
      <p:sp>
        <p:nvSpPr>
          <p:cNvPr id="37" name="36 - TextBox"/>
          <p:cNvSpPr txBox="1"/>
          <p:nvPr/>
        </p:nvSpPr>
        <p:spPr>
          <a:xfrm>
            <a:off x="304800" y="30480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 typeface="Arial" pitchFamily="34" charset="0"/>
              <a:buChar char="•"/>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Συμπληρώνουμε σταυρόλεξα</a:t>
            </a:r>
            <a:r>
              <a:rPr kumimoji="0" lang="el-GR" sz="1200" b="1" i="0" u="none" strike="noStrike" kern="1200" cap="none" spc="0" normalizeH="0" noProof="0" dirty="0" smtClean="0">
                <a:ln>
                  <a:noFill/>
                </a:ln>
                <a:solidFill>
                  <a:schemeClr val="accent5">
                    <a:lumMod val="75000"/>
                  </a:schemeClr>
                </a:solidFill>
                <a:effectLst/>
                <a:uLnTx/>
                <a:uFillTx/>
                <a:latin typeface="Cavolini" charset="0"/>
                <a:ea typeface="+mj-ea"/>
                <a:cs typeface="Cavolini" charset="0"/>
              </a:rPr>
              <a:t> </a:t>
            </a:r>
          </a:p>
          <a:p>
            <a:pPr marL="0" marR="0" indent="0" algn="l" defTabSz="914400" rtl="0" eaLnBrk="1" fontAlgn="auto" latinLnBrk="0" hangingPunct="1">
              <a:lnSpc>
                <a:spcPct val="100000"/>
              </a:lnSpc>
              <a:spcBef>
                <a:spcPct val="0"/>
              </a:spcBef>
              <a:spcAft>
                <a:spcPts val="0"/>
              </a:spcAft>
              <a:buClrTx/>
              <a:buSzTx/>
              <a:buFontTx/>
              <a:buNone/>
              <a:tabLst/>
            </a:pPr>
            <a:r>
              <a:rPr lang="el-GR" sz="1200" b="1" dirty="0" smtClean="0">
                <a:solidFill>
                  <a:schemeClr val="accent5">
                    <a:lumMod val="75000"/>
                  </a:schemeClr>
                </a:solidFill>
                <a:latin typeface="Cavolini" charset="0"/>
                <a:ea typeface="+mj-ea"/>
                <a:cs typeface="Cavolini" charset="0"/>
              </a:rPr>
              <a:t> κ</a:t>
            </a:r>
            <a:r>
              <a:rPr lang="el-GR" sz="1200" b="1" baseline="0" dirty="0" smtClean="0">
                <a:solidFill>
                  <a:schemeClr val="accent5">
                    <a:lumMod val="75000"/>
                  </a:schemeClr>
                </a:solidFill>
                <a:latin typeface="Cavolini" charset="0"/>
                <a:ea typeface="+mj-ea"/>
                <a:cs typeface="Cavolini" charset="0"/>
              </a:rPr>
              <a:t>αι</a:t>
            </a:r>
            <a:r>
              <a:rPr lang="el-GR" sz="1200" b="1" dirty="0" smtClean="0">
                <a:solidFill>
                  <a:schemeClr val="accent5">
                    <a:lumMod val="75000"/>
                  </a:schemeClr>
                </a:solidFill>
                <a:latin typeface="Cavolini" charset="0"/>
                <a:ea typeface="+mj-ea"/>
                <a:cs typeface="Cavolini" charset="0"/>
              </a:rPr>
              <a:t> δίνουμε τους ορισμούς</a:t>
            </a:r>
          </a:p>
          <a:p>
            <a:pPr marL="0" marR="0" indent="0" algn="l" defTabSz="914400" rtl="0" eaLnBrk="1" fontAlgn="auto" latinLnBrk="0" hangingPunct="1">
              <a:lnSpc>
                <a:spcPct val="100000"/>
              </a:lnSpc>
              <a:spcBef>
                <a:spcPct val="0"/>
              </a:spcBef>
              <a:spcAft>
                <a:spcPts val="0"/>
              </a:spcAft>
              <a:buClrTx/>
              <a:buSzTx/>
              <a:buFontTx/>
              <a:buNone/>
              <a:tabLst/>
            </a:pPr>
            <a:endParaRPr lang="el-GR" sz="1200" b="1" dirty="0" smtClean="0">
              <a:solidFill>
                <a:schemeClr val="accent5">
                  <a:lumMod val="75000"/>
                </a:schemeClr>
              </a:solidFill>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 typeface="Arial" pitchFamily="34" charset="0"/>
              <a:buChar char="•"/>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Παίζουμε</a:t>
            </a:r>
            <a:r>
              <a:rPr kumimoji="0" lang="el-GR" sz="1200" b="1" i="0" u="none" strike="noStrike" kern="1200" cap="none" spc="0" normalizeH="0" noProof="0" dirty="0" smtClean="0">
                <a:ln>
                  <a:noFill/>
                </a:ln>
                <a:solidFill>
                  <a:schemeClr val="accent5">
                    <a:lumMod val="75000"/>
                  </a:schemeClr>
                </a:solidFill>
                <a:effectLst/>
                <a:uLnTx/>
                <a:uFillTx/>
                <a:latin typeface="Cavolini" charset="0"/>
                <a:ea typeface="+mj-ea"/>
                <a:cs typeface="Cavolini" charset="0"/>
              </a:rPr>
              <a:t> σπασμένο τηλέφωνο</a:t>
            </a:r>
            <a:endPar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p:txBody>
      </p:sp>
      <p:sp>
        <p:nvSpPr>
          <p:cNvPr id="38" name="37 - TextBox"/>
          <p:cNvSpPr txBox="1"/>
          <p:nvPr/>
        </p:nvSpPr>
        <p:spPr>
          <a:xfrm>
            <a:off x="8915400" y="2362200"/>
            <a:ext cx="2819400" cy="914400"/>
          </a:xfrm>
          <a:prstGeom prst="rect">
            <a:avLst/>
          </a:prstGeom>
        </p:spPr>
        <p:txBody>
          <a:bodyPr vert="horz" wrap="non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lang="el-GR" sz="1200" b="1" dirty="0" smtClean="0">
              <a:solidFill>
                <a:schemeClr val="accent5">
                  <a:lumMod val="75000"/>
                </a:schemeClr>
              </a:solidFill>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endPar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Συμμετέχουμε στον διαγωνισμό</a:t>
            </a:r>
          </a:p>
          <a:p>
            <a:pPr marL="0" marR="0" indent="0" algn="l" defTabSz="914400" rtl="0" eaLnBrk="1" fontAlgn="auto" latinLnBrk="0" hangingPunct="1">
              <a:lnSpc>
                <a:spcPct val="100000"/>
              </a:lnSpc>
              <a:spcBef>
                <a:spcPct val="0"/>
              </a:spcBef>
              <a:spcAft>
                <a:spcPts val="0"/>
              </a:spcAft>
              <a:buClrTx/>
              <a:buSzTx/>
              <a:buFontTx/>
              <a:buNone/>
              <a:tabLst/>
            </a:pPr>
            <a:r>
              <a:rPr lang="el-GR" sz="1200" b="1" dirty="0" err="1" smtClean="0">
                <a:solidFill>
                  <a:schemeClr val="accent5">
                    <a:lumMod val="75000"/>
                  </a:schemeClr>
                </a:solidFill>
                <a:latin typeface="Cavolini" charset="0"/>
                <a:ea typeface="+mj-ea"/>
                <a:cs typeface="Cavolini" charset="0"/>
              </a:rPr>
              <a:t>Γαλλοφωνίας</a:t>
            </a:r>
            <a:r>
              <a:rPr lang="el-GR" sz="1200" b="1" dirty="0" smtClean="0">
                <a:solidFill>
                  <a:schemeClr val="accent5">
                    <a:lumMod val="75000"/>
                  </a:schemeClr>
                </a:solidFill>
                <a:latin typeface="Cavolini" charset="0"/>
                <a:ea typeface="+mj-ea"/>
                <a:cs typeface="Cavolini" charset="0"/>
              </a:rPr>
              <a:t> με θέμα τους</a:t>
            </a:r>
          </a:p>
          <a:p>
            <a:pPr marL="0" marR="0" indent="0" algn="l" defTabSz="914400" rtl="0" eaLnBrk="1" fontAlgn="auto" latinLnBrk="0" hangingPunct="1">
              <a:lnSpc>
                <a:spcPct val="100000"/>
              </a:lnSpc>
              <a:spcBef>
                <a:spcPct val="0"/>
              </a:spcBef>
              <a:spcAft>
                <a:spcPts val="0"/>
              </a:spcAft>
              <a:buClrTx/>
              <a:buSzTx/>
              <a:buFontTx/>
              <a:buNone/>
              <a:tabLst/>
            </a:pPr>
            <a:r>
              <a:rPr lang="el-GR" sz="1200" b="1" dirty="0" smtClean="0">
                <a:solidFill>
                  <a:schemeClr val="accent5">
                    <a:lumMod val="75000"/>
                  </a:schemeClr>
                </a:solidFill>
                <a:latin typeface="Cavolini" charset="0"/>
                <a:ea typeface="+mj-ea"/>
                <a:cs typeface="Cavolini" charset="0"/>
              </a:rPr>
              <a:t> Ολυμπιακούς Αγώνες και με αυτή την </a:t>
            </a:r>
          </a:p>
          <a:p>
            <a:pPr marL="0" marR="0" indent="0" algn="l" defTabSz="914400" rtl="0" eaLnBrk="1" fontAlgn="auto" latinLnBrk="0" hangingPunct="1">
              <a:lnSpc>
                <a:spcPct val="100000"/>
              </a:lnSpc>
              <a:spcBef>
                <a:spcPct val="0"/>
              </a:spcBef>
              <a:spcAft>
                <a:spcPts val="0"/>
              </a:spcAft>
              <a:buClrTx/>
              <a:buSzTx/>
              <a:buFontTx/>
              <a:buNone/>
              <a:tabLst/>
            </a:pPr>
            <a:r>
              <a:rPr lang="el-GR" sz="1200" b="1" dirty="0" smtClean="0">
                <a:solidFill>
                  <a:schemeClr val="accent5">
                    <a:lumMod val="75000"/>
                  </a:schemeClr>
                </a:solidFill>
                <a:latin typeface="Cavolini" charset="0"/>
                <a:ea typeface="+mj-ea"/>
                <a:cs typeface="Cavolini" charset="0"/>
              </a:rPr>
              <a:t>ευκαιρία συγκρίνουμε τις αξίες μας </a:t>
            </a:r>
          </a:p>
          <a:p>
            <a:pPr marL="0" marR="0" indent="0" algn="l" defTabSz="914400" rtl="0" eaLnBrk="1" fontAlgn="auto" latinLnBrk="0" hangingPunct="1">
              <a:lnSpc>
                <a:spcPct val="100000"/>
              </a:lnSpc>
              <a:spcBef>
                <a:spcPct val="0"/>
              </a:spcBef>
              <a:spcAft>
                <a:spcPts val="0"/>
              </a:spcAft>
              <a:buClrTx/>
              <a:buSzTx/>
              <a:buFontTx/>
              <a:buNone/>
              <a:tabLst/>
            </a:pPr>
            <a:r>
              <a:rPr lang="el-GR" sz="1200" b="1" dirty="0" smtClean="0">
                <a:solidFill>
                  <a:schemeClr val="accent5">
                    <a:lumMod val="75000"/>
                  </a:schemeClr>
                </a:solidFill>
                <a:latin typeface="Cavolini" charset="0"/>
                <a:ea typeface="+mj-ea"/>
                <a:cs typeface="Cavolini" charset="0"/>
              </a:rPr>
              <a:t>με αυτές των</a:t>
            </a:r>
          </a:p>
          <a:p>
            <a:pPr marL="0" marR="0" indent="0" algn="l" defTabSz="914400" rtl="0" eaLnBrk="1" fontAlgn="auto" latinLnBrk="0" hangingPunct="1">
              <a:lnSpc>
                <a:spcPct val="100000"/>
              </a:lnSpc>
              <a:spcBef>
                <a:spcPct val="0"/>
              </a:spcBef>
              <a:spcAft>
                <a:spcPts val="0"/>
              </a:spcAft>
              <a:buClrTx/>
              <a:buSzTx/>
              <a:buFontTx/>
              <a:buNone/>
              <a:tabLst/>
            </a:pPr>
            <a:r>
              <a:rPr lang="el-GR" sz="1200" b="1" dirty="0" smtClean="0">
                <a:solidFill>
                  <a:schemeClr val="accent5">
                    <a:lumMod val="75000"/>
                  </a:schemeClr>
                </a:solidFill>
                <a:latin typeface="Cavolini" charset="0"/>
                <a:ea typeface="+mj-ea"/>
                <a:cs typeface="Cavolini" charset="0"/>
              </a:rPr>
              <a:t> Ολυμπιακών Αγώνων: Ο σεβασμός </a:t>
            </a:r>
          </a:p>
          <a:p>
            <a:pPr marL="0" marR="0" indent="0" algn="l" defTabSz="914400" rtl="0" eaLnBrk="1" fontAlgn="auto" latinLnBrk="0" hangingPunct="1">
              <a:lnSpc>
                <a:spcPct val="100000"/>
              </a:lnSpc>
              <a:spcBef>
                <a:spcPct val="0"/>
              </a:spcBef>
              <a:spcAft>
                <a:spcPts val="0"/>
              </a:spcAft>
              <a:buClrTx/>
              <a:buSzTx/>
              <a:buFontTx/>
              <a:buNone/>
              <a:tabLst/>
            </a:pPr>
            <a:r>
              <a:rPr lang="el-GR" sz="1200" b="1" dirty="0" smtClean="0">
                <a:solidFill>
                  <a:schemeClr val="accent5">
                    <a:lumMod val="75000"/>
                  </a:schemeClr>
                </a:solidFill>
                <a:latin typeface="Cavolini" charset="0"/>
                <a:ea typeface="+mj-ea"/>
                <a:cs typeface="Cavolini" charset="0"/>
              </a:rPr>
              <a:t>πρωτοστατεί παντού!!!</a:t>
            </a:r>
            <a:endPar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r>
              <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 </a:t>
            </a:r>
          </a:p>
        </p:txBody>
      </p:sp>
      <p:pic>
        <p:nvPicPr>
          <p:cNvPr id="39" name="Picture 1" descr="C:\Users\User\Downloads\421089265_763304035856401_1121067813043063361_n.jpg"/>
          <p:cNvPicPr>
            <a:picLocks noChangeAspect="1" noChangeArrowheads="1"/>
          </p:cNvPicPr>
          <p:nvPr/>
        </p:nvPicPr>
        <p:blipFill>
          <a:blip r:embed="rId9" cstate="print"/>
          <a:srcRect/>
          <a:stretch>
            <a:fillRect/>
          </a:stretch>
        </p:blipFill>
        <p:spPr bwMode="auto">
          <a:xfrm rot="392626">
            <a:off x="9950004" y="3891994"/>
            <a:ext cx="1564676" cy="2199004"/>
          </a:xfrm>
          <a:prstGeom prst="rect">
            <a:avLst/>
          </a:prstGeom>
          <a:noFill/>
        </p:spPr>
      </p:pic>
      <p:pic>
        <p:nvPicPr>
          <p:cNvPr id="36" name="Picture 2" descr="C:\Users\User\Desktop\Συγχώρηση\Ακροστοιχίδα.jpg"/>
          <p:cNvPicPr>
            <a:picLocks noChangeAspect="1" noChangeArrowheads="1"/>
          </p:cNvPicPr>
          <p:nvPr/>
        </p:nvPicPr>
        <p:blipFill>
          <a:blip r:embed="rId10" cstate="print"/>
          <a:srcRect/>
          <a:stretch>
            <a:fillRect/>
          </a:stretch>
        </p:blipFill>
        <p:spPr bwMode="auto">
          <a:xfrm rot="369131">
            <a:off x="5761184" y="333254"/>
            <a:ext cx="2205897" cy="2892284"/>
          </a:xfrm>
          <a:prstGeom prst="rect">
            <a:avLst/>
          </a:prstGeom>
          <a:noFill/>
        </p:spPr>
      </p:pic>
      <p:pic>
        <p:nvPicPr>
          <p:cNvPr id="42" name="Picture 2" descr="C:\Users\User\Downloads\423036381_1180046239627375_8522332394220965174_n.jpg"/>
          <p:cNvPicPr>
            <a:picLocks noChangeAspect="1" noChangeArrowheads="1"/>
          </p:cNvPicPr>
          <p:nvPr/>
        </p:nvPicPr>
        <p:blipFill>
          <a:blip r:embed="rId11" cstate="print"/>
          <a:srcRect/>
          <a:stretch>
            <a:fillRect/>
          </a:stretch>
        </p:blipFill>
        <p:spPr bwMode="auto">
          <a:xfrm rot="16200000">
            <a:off x="8838111" y="-303711"/>
            <a:ext cx="1295400" cy="2664822"/>
          </a:xfrm>
          <a:prstGeom prst="rect">
            <a:avLst/>
          </a:prstGeom>
          <a:noFill/>
        </p:spPr>
      </p:pic>
    </p:spTree>
    <p:extLst>
      <p:ext uri="{BB962C8B-B14F-4D97-AF65-F5344CB8AC3E}">
        <p14:creationId xmlns:p14="http://schemas.microsoft.com/office/powerpoint/2010/main" xmlns="" val="33363078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57BAB80B-C252-C53A-F68C-C695B9802702}"/>
              </a:ext>
            </a:extLst>
          </p:cNvPr>
          <p:cNvSpPr/>
          <p:nvPr/>
        </p:nvSpPr>
        <p:spPr>
          <a:xfrm>
            <a:off x="0" y="2590800"/>
            <a:ext cx="12344400" cy="45719"/>
          </a:xfrm>
          <a:prstGeom prst="rect">
            <a:avLst/>
          </a:prstGeom>
          <a:gradFill>
            <a:gsLst>
              <a:gs pos="9000">
                <a:schemeClr val="accent5">
                  <a:lumMod val="75000"/>
                </a:schemeClr>
              </a:gs>
              <a:gs pos="80000">
                <a:schemeClr val="accent3">
                  <a:lumMod val="75000"/>
                </a:schemeClr>
              </a:gs>
              <a:gs pos="40374">
                <a:schemeClr val="accent1"/>
              </a:gs>
              <a:gs pos="56000">
                <a:schemeClr val="accent1"/>
              </a:gs>
            </a:gsLst>
            <a:lin ang="0" scaled="0"/>
          </a:gradFill>
          <a:ln>
            <a:noFill/>
            <a:extLst>
              <a:ext uri="{C807C97D-BFC1-408E-A445-0C87EB9F89A2}">
                <ask:lineSketchStyleProps xmlns:ask="http://schemas.microsoft.com/office/drawing/2018/sketchyshapes" xmlns="" sd="1219033472">
                  <a:custGeom>
                    <a:avLst/>
                    <a:gdLst>
                      <a:gd name="connsiteX0" fmla="*/ 0 w 12344400"/>
                      <a:gd name="connsiteY0" fmla="*/ 0 h 45719"/>
                      <a:gd name="connsiteX1" fmla="*/ 12344400 w 12344400"/>
                      <a:gd name="connsiteY1" fmla="*/ 0 h 45719"/>
                      <a:gd name="connsiteX2" fmla="*/ 12344400 w 12344400"/>
                      <a:gd name="connsiteY2" fmla="*/ 45719 h 45719"/>
                      <a:gd name="connsiteX3" fmla="*/ 0 w 12344400"/>
                      <a:gd name="connsiteY3" fmla="*/ 45719 h 45719"/>
                      <a:gd name="connsiteX4" fmla="*/ 0 w 12344400"/>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400" h="45719" fill="none" extrusionOk="0">
                        <a:moveTo>
                          <a:pt x="0" y="0"/>
                        </a:moveTo>
                        <a:cubicBezTo>
                          <a:pt x="4811537" y="-49533"/>
                          <a:pt x="8712418" y="-14809"/>
                          <a:pt x="12344400" y="0"/>
                        </a:cubicBezTo>
                        <a:cubicBezTo>
                          <a:pt x="12347056" y="15808"/>
                          <a:pt x="12344474" y="36854"/>
                          <a:pt x="12344400" y="45719"/>
                        </a:cubicBezTo>
                        <a:cubicBezTo>
                          <a:pt x="11009205" y="-2512"/>
                          <a:pt x="2043949" y="130174"/>
                          <a:pt x="0" y="45719"/>
                        </a:cubicBezTo>
                        <a:cubicBezTo>
                          <a:pt x="3655" y="39129"/>
                          <a:pt x="-3331" y="8364"/>
                          <a:pt x="0" y="0"/>
                        </a:cubicBezTo>
                        <a:close/>
                      </a:path>
                      <a:path w="12344400" h="45719" stroke="0" extrusionOk="0">
                        <a:moveTo>
                          <a:pt x="0" y="0"/>
                        </a:moveTo>
                        <a:cubicBezTo>
                          <a:pt x="3116611" y="118645"/>
                          <a:pt x="8650848" y="116012"/>
                          <a:pt x="12344400" y="0"/>
                        </a:cubicBezTo>
                        <a:cubicBezTo>
                          <a:pt x="12345958" y="16138"/>
                          <a:pt x="12346780" y="33919"/>
                          <a:pt x="12344400" y="45719"/>
                        </a:cubicBezTo>
                        <a:cubicBezTo>
                          <a:pt x="7838919" y="180319"/>
                          <a:pt x="3453586" y="-111477"/>
                          <a:pt x="0" y="45719"/>
                        </a:cubicBezTo>
                        <a:cubicBezTo>
                          <a:pt x="3911" y="31535"/>
                          <a:pt x="3630" y="6679"/>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xmlns="" id="{4AE55F98-5146-E057-A0E8-5AA144A14543}"/>
              </a:ext>
            </a:extLst>
          </p:cNvPr>
          <p:cNvPicPr>
            <a:picLocks noChangeAspect="1"/>
          </p:cNvPicPr>
          <p:nvPr/>
        </p:nvPicPr>
        <p:blipFill>
          <a:blip r:embed="rId3" cstate="print">
            <a:duotone>
              <a:schemeClr val="accent1">
                <a:shade val="45000"/>
                <a:satMod val="135000"/>
              </a:schemeClr>
              <a:prstClr val="white"/>
            </a:duotone>
          </a:blip>
          <a:stretch>
            <a:fillRect/>
          </a:stretch>
        </p:blipFill>
        <p:spPr>
          <a:xfrm rot="1245593">
            <a:off x="2708790" y="899832"/>
            <a:ext cx="1093883" cy="1726048"/>
          </a:xfrm>
          <a:prstGeom prst="rect">
            <a:avLst/>
          </a:prstGeom>
        </p:spPr>
      </p:pic>
      <p:pic>
        <p:nvPicPr>
          <p:cNvPr id="7" name="Picture 6">
            <a:extLst>
              <a:ext uri="{FF2B5EF4-FFF2-40B4-BE49-F238E27FC236}">
                <a16:creationId xmlns:a16="http://schemas.microsoft.com/office/drawing/2014/main" xmlns="" id="{5A80C037-7F64-5257-472B-99DA704433CF}"/>
              </a:ext>
            </a:extLst>
          </p:cNvPr>
          <p:cNvPicPr>
            <a:picLocks noChangeAspect="1"/>
          </p:cNvPicPr>
          <p:nvPr/>
        </p:nvPicPr>
        <p:blipFill>
          <a:blip r:embed="rId3" cstate="print">
            <a:duotone>
              <a:schemeClr val="accent3">
                <a:shade val="45000"/>
                <a:satMod val="135000"/>
              </a:schemeClr>
              <a:prstClr val="white"/>
            </a:duotone>
          </a:blip>
          <a:stretch>
            <a:fillRect/>
          </a:stretch>
        </p:blipFill>
        <p:spPr>
          <a:xfrm rot="450506">
            <a:off x="10330089" y="832712"/>
            <a:ext cx="1207294" cy="1905000"/>
          </a:xfrm>
          <a:prstGeom prst="rect">
            <a:avLst/>
          </a:prstGeom>
        </p:spPr>
      </p:pic>
      <p:grpSp>
        <p:nvGrpSpPr>
          <p:cNvPr id="9" name="Group 22">
            <a:extLst>
              <a:ext uri="{FF2B5EF4-FFF2-40B4-BE49-F238E27FC236}">
                <a16:creationId xmlns:a16="http://schemas.microsoft.com/office/drawing/2014/main" xmlns="" id="{5D00EE77-2EEB-328D-1F38-1D5C8CC126CB}"/>
              </a:ext>
            </a:extLst>
          </p:cNvPr>
          <p:cNvGrpSpPr/>
          <p:nvPr/>
        </p:nvGrpSpPr>
        <p:grpSpPr>
          <a:xfrm>
            <a:off x="-199292" y="6400800"/>
            <a:ext cx="12590584" cy="457199"/>
            <a:chOff x="0" y="6286135"/>
            <a:chExt cx="12192000" cy="571865"/>
          </a:xfrm>
        </p:grpSpPr>
        <p:grpSp>
          <p:nvGrpSpPr>
            <p:cNvPr id="10" name="Group 13">
              <a:extLst>
                <a:ext uri="{FF2B5EF4-FFF2-40B4-BE49-F238E27FC236}">
                  <a16:creationId xmlns:a16="http://schemas.microsoft.com/office/drawing/2014/main" xmlns="" id="{7E226ECA-A418-EBCD-96C1-F810D9D5D8FA}"/>
                </a:ext>
              </a:extLst>
            </p:cNvPr>
            <p:cNvGrpSpPr/>
            <p:nvPr/>
          </p:nvGrpSpPr>
          <p:grpSpPr>
            <a:xfrm>
              <a:off x="0" y="6286135"/>
              <a:ext cx="12192000" cy="511474"/>
              <a:chOff x="0" y="6286135"/>
              <a:chExt cx="12192000" cy="511474"/>
            </a:xfrm>
          </p:grpSpPr>
          <p:sp>
            <p:nvSpPr>
              <p:cNvPr id="15" name="Rectangle 14">
                <a:extLst>
                  <a:ext uri="{FF2B5EF4-FFF2-40B4-BE49-F238E27FC236}">
                    <a16:creationId xmlns:a16="http://schemas.microsoft.com/office/drawing/2014/main" xmlns="" id="{57BEE225-8C82-FCF4-E5AF-A834D58EA466}"/>
                  </a:ext>
                </a:extLst>
              </p:cNvPr>
              <p:cNvSpPr/>
              <p:nvPr/>
            </p:nvSpPr>
            <p:spPr>
              <a:xfrm>
                <a:off x="0" y="6286135"/>
                <a:ext cx="12192000" cy="304800"/>
              </a:xfrm>
              <a:prstGeom prst="rect">
                <a:avLst/>
              </a:prstGeom>
              <a:gradFill>
                <a:gsLst>
                  <a:gs pos="0">
                    <a:schemeClr val="accent5">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6" name="Rectangle 15">
                <a:extLst>
                  <a:ext uri="{FF2B5EF4-FFF2-40B4-BE49-F238E27FC236}">
                    <a16:creationId xmlns:a16="http://schemas.microsoft.com/office/drawing/2014/main" xmlns="" id="{1C0BFF43-4069-95D3-F1DE-F7705FE89545}"/>
                  </a:ext>
                </a:extLst>
              </p:cNvPr>
              <p:cNvSpPr/>
              <p:nvPr/>
            </p:nvSpPr>
            <p:spPr>
              <a:xfrm>
                <a:off x="0" y="6337804"/>
                <a:ext cx="12192000" cy="304800"/>
              </a:xfrm>
              <a:prstGeom prst="rect">
                <a:avLst/>
              </a:prstGeom>
              <a:gradFill>
                <a:gsLst>
                  <a:gs pos="0">
                    <a:schemeClr val="accent1">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7" name="Rectangle 16">
                <a:extLst>
                  <a:ext uri="{FF2B5EF4-FFF2-40B4-BE49-F238E27FC236}">
                    <a16:creationId xmlns:a16="http://schemas.microsoft.com/office/drawing/2014/main" xmlns="" id="{CE3407B7-7CE6-6D28-4F4C-4B6070A91FCA}"/>
                  </a:ext>
                </a:extLst>
              </p:cNvPr>
              <p:cNvSpPr/>
              <p:nvPr/>
            </p:nvSpPr>
            <p:spPr>
              <a:xfrm>
                <a:off x="0" y="6389473"/>
                <a:ext cx="12192000" cy="304800"/>
              </a:xfrm>
              <a:prstGeom prst="rect">
                <a:avLst/>
              </a:prstGeom>
              <a:gradFill>
                <a:gsLst>
                  <a:gs pos="0">
                    <a:schemeClr val="accent3">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8" name="Rectangle 17">
                <a:extLst>
                  <a:ext uri="{FF2B5EF4-FFF2-40B4-BE49-F238E27FC236}">
                    <a16:creationId xmlns:a16="http://schemas.microsoft.com/office/drawing/2014/main" xmlns="" id="{E07838FB-A7C9-8978-0071-8CCB64854EB1}"/>
                  </a:ext>
                </a:extLst>
              </p:cNvPr>
              <p:cNvSpPr/>
              <p:nvPr/>
            </p:nvSpPr>
            <p:spPr>
              <a:xfrm>
                <a:off x="0" y="6441142"/>
                <a:ext cx="12192000" cy="304800"/>
              </a:xfrm>
              <a:prstGeom prst="rect">
                <a:avLst/>
              </a:prstGeom>
              <a:gradFill>
                <a:gsLst>
                  <a:gs pos="0">
                    <a:schemeClr val="accent6">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9" name="Rectangle 18">
                <a:extLst>
                  <a:ext uri="{FF2B5EF4-FFF2-40B4-BE49-F238E27FC236}">
                    <a16:creationId xmlns:a16="http://schemas.microsoft.com/office/drawing/2014/main" xmlns="" id="{A6A6DF22-8BA3-1E80-9EBE-F3E0D332C0E0}"/>
                  </a:ext>
                </a:extLst>
              </p:cNvPr>
              <p:cNvSpPr/>
              <p:nvPr/>
            </p:nvSpPr>
            <p:spPr>
              <a:xfrm>
                <a:off x="0" y="6492809"/>
                <a:ext cx="12192000" cy="304800"/>
              </a:xfrm>
              <a:prstGeom prst="rect">
                <a:avLst/>
              </a:prstGeom>
              <a:gradFill>
                <a:gsLst>
                  <a:gs pos="0">
                    <a:schemeClr val="accent4"/>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grpSp>
        <p:sp>
          <p:nvSpPr>
            <p:cNvPr id="21" name="Rectangle 20">
              <a:extLst>
                <a:ext uri="{FF2B5EF4-FFF2-40B4-BE49-F238E27FC236}">
                  <a16:creationId xmlns:a16="http://schemas.microsoft.com/office/drawing/2014/main" xmlns="" id="{46976E0D-5D92-FF9D-3799-791BCAC80DA6}"/>
                </a:ext>
              </a:extLst>
            </p:cNvPr>
            <p:cNvSpPr/>
            <p:nvPr/>
          </p:nvSpPr>
          <p:spPr>
            <a:xfrm>
              <a:off x="0" y="6553200"/>
              <a:ext cx="12192000" cy="304800"/>
            </a:xfrm>
            <a:prstGeom prst="rect">
              <a:avLst/>
            </a:prstGeom>
            <a:gradFill>
              <a:gsLst>
                <a:gs pos="0">
                  <a:schemeClr val="bg2">
                    <a:lumMod val="75000"/>
                  </a:schemeClr>
                </a:gs>
                <a:gs pos="89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grpSp>
      <p:sp>
        <p:nvSpPr>
          <p:cNvPr id="25" name="Content Placeholder 9">
            <a:extLst>
              <a:ext uri="{FF2B5EF4-FFF2-40B4-BE49-F238E27FC236}">
                <a16:creationId xmlns:a16="http://schemas.microsoft.com/office/drawing/2014/main" xmlns="" id="{EBCA322F-3CAF-F2B7-BC3B-D21DB278D73B}"/>
              </a:ext>
            </a:extLst>
          </p:cNvPr>
          <p:cNvSpPr txBox="1">
            <a:spLocks/>
          </p:cNvSpPr>
          <p:nvPr/>
        </p:nvSpPr>
        <p:spPr>
          <a:xfrm>
            <a:off x="304800" y="4277205"/>
            <a:ext cx="3429000" cy="2116493"/>
          </a:xfrm>
          <a:prstGeom prst="rect">
            <a:avLst/>
          </a:prstGeom>
        </p:spPr>
        <p:txBody>
          <a:bodyPr vert="horz" lIns="274320" tIns="0" rIns="182880" bIns="45720" rtlCol="0">
            <a:noAutofit/>
          </a:bodyPr>
          <a:lstStyle>
            <a:lvl1pPr marL="230712" indent="-230712" algn="l" defTabSz="1219170" rtl="0" eaLnBrk="1" latinLnBrk="0" hangingPunct="1">
              <a:lnSpc>
                <a:spcPts val="2667"/>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667"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nSpc>
                <a:spcPct val="120000"/>
              </a:lnSpc>
              <a:buNone/>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8" name="Content Placeholder 9">
            <a:extLst>
              <a:ext uri="{FF2B5EF4-FFF2-40B4-BE49-F238E27FC236}">
                <a16:creationId xmlns:a16="http://schemas.microsoft.com/office/drawing/2014/main" xmlns="" id="{7D5EA7C4-CF1F-9F30-EE29-2DE1C55CC9C3}"/>
              </a:ext>
            </a:extLst>
          </p:cNvPr>
          <p:cNvSpPr txBox="1">
            <a:spLocks/>
          </p:cNvSpPr>
          <p:nvPr/>
        </p:nvSpPr>
        <p:spPr>
          <a:xfrm>
            <a:off x="4267200" y="4277205"/>
            <a:ext cx="3429000" cy="2123595"/>
          </a:xfrm>
          <a:prstGeom prst="rect">
            <a:avLst/>
          </a:prstGeom>
        </p:spPr>
        <p:txBody>
          <a:bodyPr vert="horz" lIns="274320" tIns="0" rIns="182880" bIns="45720" rtlCol="0">
            <a:noAutofit/>
          </a:bodyPr>
          <a:lstStyle>
            <a:lvl1pPr marL="230712" indent="-230712" algn="l" defTabSz="1219170" rtl="0" eaLnBrk="1" latinLnBrk="0" hangingPunct="1">
              <a:lnSpc>
                <a:spcPts val="2667"/>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667"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nSpc>
                <a:spcPct val="120000"/>
              </a:lnSpc>
              <a:buNone/>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0" name="Content Placeholder 9">
            <a:extLst>
              <a:ext uri="{FF2B5EF4-FFF2-40B4-BE49-F238E27FC236}">
                <a16:creationId xmlns:a16="http://schemas.microsoft.com/office/drawing/2014/main" xmlns="" id="{DF5C6B07-A390-1FCD-6CA4-6F9486A975FB}"/>
              </a:ext>
            </a:extLst>
          </p:cNvPr>
          <p:cNvSpPr txBox="1">
            <a:spLocks/>
          </p:cNvSpPr>
          <p:nvPr/>
        </p:nvSpPr>
        <p:spPr>
          <a:xfrm>
            <a:off x="8229600" y="4277205"/>
            <a:ext cx="3429000" cy="2087882"/>
          </a:xfrm>
          <a:prstGeom prst="rect">
            <a:avLst/>
          </a:prstGeom>
        </p:spPr>
        <p:txBody>
          <a:bodyPr vert="horz" lIns="274320" tIns="0" rIns="182880" bIns="45720" rtlCol="0">
            <a:noAutofit/>
          </a:bodyPr>
          <a:lstStyle>
            <a:lvl1pPr marL="230712" indent="-230712" algn="l" defTabSz="1219170" rtl="0" eaLnBrk="1" latinLnBrk="0" hangingPunct="1">
              <a:lnSpc>
                <a:spcPts val="2667"/>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667"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nSpc>
                <a:spcPct val="120000"/>
              </a:lnSpc>
              <a:buNone/>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1" name="Title 40">
            <a:extLst>
              <a:ext uri="{FF2B5EF4-FFF2-40B4-BE49-F238E27FC236}">
                <a16:creationId xmlns:a16="http://schemas.microsoft.com/office/drawing/2014/main" xmlns="" id="{6EA62104-E320-A5D6-1F15-0EC32B9DD9F1}"/>
              </a:ext>
            </a:extLst>
          </p:cNvPr>
          <p:cNvSpPr>
            <a:spLocks noGrp="1"/>
          </p:cNvSpPr>
          <p:nvPr>
            <p:ph type="title"/>
          </p:nvPr>
        </p:nvSpPr>
        <p:spPr/>
        <p:txBody>
          <a:bodyPr/>
          <a:lstStyle/>
          <a:p>
            <a:r>
              <a:rPr lang="el-GR" dirty="0" smtClean="0">
                <a:solidFill>
                  <a:schemeClr val="accent2">
                    <a:lumMod val="75000"/>
                  </a:schemeClr>
                </a:solidFill>
              </a:rPr>
              <a:t>Πιο αναλυτικά…</a:t>
            </a:r>
            <a:r>
              <a:rPr lang="en-US" dirty="0" smtClean="0">
                <a:solidFill>
                  <a:schemeClr val="accent2">
                    <a:lumMod val="75000"/>
                  </a:schemeClr>
                </a:solidFill>
              </a:rPr>
              <a:t> </a:t>
            </a:r>
            <a:endParaRPr lang="en-US" dirty="0">
              <a:solidFill>
                <a:schemeClr val="accent2">
                  <a:lumMod val="75000"/>
                </a:schemeClr>
              </a:solidFill>
            </a:endParaRPr>
          </a:p>
        </p:txBody>
      </p:sp>
      <p:sp>
        <p:nvSpPr>
          <p:cNvPr id="46" name="Text Placeholder 4">
            <a:extLst>
              <a:ext uri="{FF2B5EF4-FFF2-40B4-BE49-F238E27FC236}">
                <a16:creationId xmlns:a16="http://schemas.microsoft.com/office/drawing/2014/main" xmlns="" id="{16D9F448-8ACA-DBD0-CA63-33B2D6749E0F}"/>
              </a:ext>
            </a:extLst>
          </p:cNvPr>
          <p:cNvSpPr txBox="1">
            <a:spLocks/>
          </p:cNvSpPr>
          <p:nvPr/>
        </p:nvSpPr>
        <p:spPr>
          <a:xfrm>
            <a:off x="3733800" y="2133600"/>
            <a:ext cx="1295400" cy="457200"/>
          </a:xfrm>
          <a:prstGeom prst="rect">
            <a:avLst/>
          </a:prstGeom>
        </p:spPr>
        <p:txBody>
          <a:bodyPr vert="horz" lIns="91440" tIns="45720" rIns="91440" bIns="45720" rtlCol="0" anchor="ctr" anchorCtr="0">
            <a:normAutofit fontScale="85000" lnSpcReduction="20000"/>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b="1" dirty="0">
              <a:solidFill>
                <a:schemeClr val="accent1">
                  <a:lumMod val="75000"/>
                </a:schemeClr>
              </a:solidFill>
              <a:latin typeface="Cavolini" charset="0"/>
              <a:cs typeface="Cavolini" charset="0"/>
            </a:endParaRPr>
          </a:p>
        </p:txBody>
      </p:sp>
      <p:sp>
        <p:nvSpPr>
          <p:cNvPr id="49" name="Text Placeholder 4">
            <a:extLst>
              <a:ext uri="{FF2B5EF4-FFF2-40B4-BE49-F238E27FC236}">
                <a16:creationId xmlns:a16="http://schemas.microsoft.com/office/drawing/2014/main" xmlns="" id="{334169C2-2AE8-9CA8-2176-F4AE8D5CFE40}"/>
              </a:ext>
            </a:extLst>
          </p:cNvPr>
          <p:cNvSpPr txBox="1">
            <a:spLocks/>
          </p:cNvSpPr>
          <p:nvPr/>
        </p:nvSpPr>
        <p:spPr>
          <a:xfrm>
            <a:off x="8229600" y="3076516"/>
            <a:ext cx="1370016" cy="457200"/>
          </a:xfrm>
          <a:prstGeom prst="rect">
            <a:avLst/>
          </a:prstGeom>
        </p:spPr>
        <p:txBody>
          <a:bodyPr vert="horz" lIns="91440" tIns="45720" rIns="91440" bIns="45720" rtlCol="0" anchor="ctr" anchorCtr="0">
            <a:normAutofit fontScale="85000" lnSpcReduction="20000"/>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b="1" dirty="0">
              <a:solidFill>
                <a:schemeClr val="accent3">
                  <a:lumMod val="75000"/>
                </a:schemeClr>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xmlns="" id="{BB21CB5D-209A-C3D3-CE78-2AC0DB34FFE9}"/>
              </a:ext>
            </a:extLst>
          </p:cNvPr>
          <p:cNvPicPr>
            <a:picLocks noChangeAspect="1"/>
          </p:cNvPicPr>
          <p:nvPr/>
        </p:nvPicPr>
        <p:blipFill>
          <a:blip r:embed="rId4" cstate="print"/>
          <a:stretch>
            <a:fillRect/>
          </a:stretch>
        </p:blipFill>
        <p:spPr>
          <a:xfrm flipH="1">
            <a:off x="12115671" y="1994728"/>
            <a:ext cx="3173574" cy="2183816"/>
          </a:xfrm>
          <a:prstGeom prst="rect">
            <a:avLst/>
          </a:prstGeom>
        </p:spPr>
      </p:pic>
      <p:sp>
        <p:nvSpPr>
          <p:cNvPr id="4" name="Text Placeholder 4">
            <a:extLst>
              <a:ext uri="{FF2B5EF4-FFF2-40B4-BE49-F238E27FC236}">
                <a16:creationId xmlns:a16="http://schemas.microsoft.com/office/drawing/2014/main" xmlns="" id="{D41EBCEE-F27A-4A51-1AF4-FB07B71D890B}"/>
              </a:ext>
            </a:extLst>
          </p:cNvPr>
          <p:cNvSpPr txBox="1">
            <a:spLocks/>
          </p:cNvSpPr>
          <p:nvPr/>
        </p:nvSpPr>
        <p:spPr>
          <a:xfrm>
            <a:off x="152400" y="2590800"/>
            <a:ext cx="6096000" cy="762000"/>
          </a:xfrm>
          <a:prstGeom prst="rect">
            <a:avLst/>
          </a:prstGeom>
        </p:spPr>
        <p:txBody>
          <a:bodyPr vert="horz" lIns="91440" tIns="45720" rIns="91440" bIns="45720" rtlCol="0" anchor="ctr" anchorCtr="0">
            <a:noAutofit/>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b="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l-GR" sz="1400" b="1" dirty="0" smtClean="0">
                <a:solidFill>
                  <a:schemeClr val="accent5">
                    <a:lumMod val="75000"/>
                  </a:schemeClr>
                </a:solidFill>
                <a:latin typeface="Cavolini" charset="0"/>
                <a:cs typeface="Cavolini" charset="0"/>
              </a:rPr>
              <a:t>Ψάχνουμε να βρούμε την κρυμμένη αξία του σεβασμού, της </a:t>
            </a:r>
            <a:r>
              <a:rPr lang="el-GR" sz="1400" b="1" dirty="0" err="1" smtClean="0">
                <a:solidFill>
                  <a:schemeClr val="accent5">
                    <a:lumMod val="75000"/>
                  </a:schemeClr>
                </a:solidFill>
                <a:latin typeface="Cavolini" charset="0"/>
                <a:cs typeface="Cavolini" charset="0"/>
              </a:rPr>
              <a:t>ενσυναίσθησης</a:t>
            </a:r>
            <a:r>
              <a:rPr lang="el-GR" sz="1400" b="1" dirty="0" smtClean="0">
                <a:solidFill>
                  <a:schemeClr val="accent5">
                    <a:lumMod val="75000"/>
                  </a:schemeClr>
                </a:solidFill>
                <a:latin typeface="Cavolini" charset="0"/>
                <a:cs typeface="Cavolini" charset="0"/>
              </a:rPr>
              <a:t>, της υπευθυνότητας.. δίνοντας οδηγίες στα γαλλικά!!</a:t>
            </a:r>
            <a:endParaRPr lang="en-US" sz="1400" b="1" dirty="0">
              <a:solidFill>
                <a:schemeClr val="accent5">
                  <a:lumMod val="75000"/>
                </a:schemeClr>
              </a:solidFill>
              <a:latin typeface="Cavolini" charset="0"/>
              <a:cs typeface="Cavolini" charset="0"/>
            </a:endParaRPr>
          </a:p>
        </p:txBody>
      </p:sp>
      <p:sp>
        <p:nvSpPr>
          <p:cNvPr id="6" name="Text Placeholder 4">
            <a:extLst>
              <a:ext uri="{FF2B5EF4-FFF2-40B4-BE49-F238E27FC236}">
                <a16:creationId xmlns:a16="http://schemas.microsoft.com/office/drawing/2014/main" xmlns="" id="{2AA80A43-8DAF-BECB-CC66-7245DA467DA8}"/>
              </a:ext>
            </a:extLst>
          </p:cNvPr>
          <p:cNvSpPr txBox="1">
            <a:spLocks/>
          </p:cNvSpPr>
          <p:nvPr/>
        </p:nvSpPr>
        <p:spPr>
          <a:xfrm>
            <a:off x="7010400" y="3429000"/>
            <a:ext cx="3429000" cy="457200"/>
          </a:xfrm>
          <a:prstGeom prst="rect">
            <a:avLst/>
          </a:prstGeom>
        </p:spPr>
        <p:txBody>
          <a:bodyPr vert="horz" lIns="91440" tIns="45720" rIns="91440" bIns="45720" rtlCol="0" anchor="ctr" anchorCtr="0">
            <a:normAutofit fontScale="85000" lnSpcReduction="20000"/>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b="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dirty="0">
              <a:solidFill>
                <a:schemeClr val="accent1">
                  <a:lumMod val="75000"/>
                </a:schemeClr>
              </a:solidFill>
            </a:endParaRPr>
          </a:p>
        </p:txBody>
      </p:sp>
      <p:sp>
        <p:nvSpPr>
          <p:cNvPr id="29" name="Text Placeholder 4">
            <a:extLst>
              <a:ext uri="{FF2B5EF4-FFF2-40B4-BE49-F238E27FC236}">
                <a16:creationId xmlns:a16="http://schemas.microsoft.com/office/drawing/2014/main" xmlns="" id="{16D9F448-8ACA-DBD0-CA63-33B2D6749E0F}"/>
              </a:ext>
            </a:extLst>
          </p:cNvPr>
          <p:cNvSpPr txBox="1">
            <a:spLocks/>
          </p:cNvSpPr>
          <p:nvPr/>
        </p:nvSpPr>
        <p:spPr>
          <a:xfrm flipH="1">
            <a:off x="4572000" y="2133600"/>
            <a:ext cx="1371600" cy="457200"/>
          </a:xfrm>
          <a:prstGeom prst="rect">
            <a:avLst/>
          </a:prstGeom>
        </p:spPr>
        <p:txBody>
          <a:bodyPr vert="horz" lIns="91440" tIns="45720" rIns="91440" bIns="45720" rtlCol="0" anchor="ctr" anchorCtr="0">
            <a:normAutofit/>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sz="1600" b="1" dirty="0">
              <a:solidFill>
                <a:schemeClr val="accent1">
                  <a:lumMod val="75000"/>
                </a:schemeClr>
              </a:solidFill>
              <a:latin typeface="Cavolini" charset="0"/>
              <a:cs typeface="Cavolini" charset="0"/>
            </a:endParaRPr>
          </a:p>
        </p:txBody>
      </p:sp>
      <p:sp>
        <p:nvSpPr>
          <p:cNvPr id="30" name="Text Placeholder 4">
            <a:extLst>
              <a:ext uri="{FF2B5EF4-FFF2-40B4-BE49-F238E27FC236}">
                <a16:creationId xmlns:a16="http://schemas.microsoft.com/office/drawing/2014/main" xmlns="" id="{16D9F448-8ACA-DBD0-CA63-33B2D6749E0F}"/>
              </a:ext>
            </a:extLst>
          </p:cNvPr>
          <p:cNvSpPr txBox="1">
            <a:spLocks/>
          </p:cNvSpPr>
          <p:nvPr/>
        </p:nvSpPr>
        <p:spPr>
          <a:xfrm flipH="1">
            <a:off x="8686800" y="2057400"/>
            <a:ext cx="1371600" cy="457200"/>
          </a:xfrm>
          <a:prstGeom prst="rect">
            <a:avLst/>
          </a:prstGeom>
        </p:spPr>
        <p:txBody>
          <a:bodyPr vert="horz" lIns="91440" tIns="45720" rIns="91440" bIns="45720" rtlCol="0" anchor="ctr" anchorCtr="0">
            <a:normAutofit fontScale="92500" lnSpcReduction="20000"/>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l-GR" sz="1600" b="1" dirty="0" smtClean="0">
                <a:solidFill>
                  <a:schemeClr val="accent1">
                    <a:lumMod val="75000"/>
                  </a:schemeClr>
                </a:solidFill>
                <a:latin typeface="Cavolini" charset="0"/>
                <a:cs typeface="Cavolini" charset="0"/>
              </a:rPr>
              <a:t>Μάρτιος 2024</a:t>
            </a:r>
            <a:endParaRPr lang="en-US" sz="1600" b="1" dirty="0">
              <a:solidFill>
                <a:schemeClr val="accent1">
                  <a:lumMod val="75000"/>
                </a:schemeClr>
              </a:solidFill>
              <a:latin typeface="Cavolini" charset="0"/>
              <a:cs typeface="Cavolini" charset="0"/>
            </a:endParaRPr>
          </a:p>
        </p:txBody>
      </p:sp>
      <p:pic>
        <p:nvPicPr>
          <p:cNvPr id="25601" name="Picture 1" descr="C:\Users\User\Downloads\421231047_1107147677264209_4632202212566314867_n.jpg"/>
          <p:cNvPicPr>
            <a:picLocks noChangeAspect="1" noChangeArrowheads="1"/>
          </p:cNvPicPr>
          <p:nvPr/>
        </p:nvPicPr>
        <p:blipFill>
          <a:blip r:embed="rId5" cstate="print"/>
          <a:srcRect/>
          <a:stretch>
            <a:fillRect/>
          </a:stretch>
        </p:blipFill>
        <p:spPr bwMode="auto">
          <a:xfrm>
            <a:off x="304800" y="3352800"/>
            <a:ext cx="1111250" cy="2286000"/>
          </a:xfrm>
          <a:prstGeom prst="rect">
            <a:avLst/>
          </a:prstGeom>
          <a:noFill/>
        </p:spPr>
      </p:pic>
      <p:pic>
        <p:nvPicPr>
          <p:cNvPr id="25602" name="Picture 2" descr="C:\Users\User\Downloads\421060977_922339899090994_5383043108129153993_n.jpg"/>
          <p:cNvPicPr>
            <a:picLocks noChangeAspect="1" noChangeArrowheads="1"/>
          </p:cNvPicPr>
          <p:nvPr/>
        </p:nvPicPr>
        <p:blipFill>
          <a:blip r:embed="rId6" cstate="print"/>
          <a:srcRect/>
          <a:stretch>
            <a:fillRect/>
          </a:stretch>
        </p:blipFill>
        <p:spPr bwMode="auto">
          <a:xfrm>
            <a:off x="1676400" y="3352800"/>
            <a:ext cx="1148292" cy="2362200"/>
          </a:xfrm>
          <a:prstGeom prst="rect">
            <a:avLst/>
          </a:prstGeom>
          <a:noFill/>
        </p:spPr>
      </p:pic>
      <p:pic>
        <p:nvPicPr>
          <p:cNvPr id="25603" name="Picture 3" descr="C:\Users\User\Downloads\421104616_910420550728846_8111469591550391826_n_censored.jpg"/>
          <p:cNvPicPr>
            <a:picLocks noChangeAspect="1" noChangeArrowheads="1"/>
          </p:cNvPicPr>
          <p:nvPr/>
        </p:nvPicPr>
        <p:blipFill>
          <a:blip r:embed="rId7" cstate="print"/>
          <a:srcRect/>
          <a:stretch>
            <a:fillRect/>
          </a:stretch>
        </p:blipFill>
        <p:spPr bwMode="auto">
          <a:xfrm>
            <a:off x="3124200" y="3200400"/>
            <a:ext cx="1296458" cy="2667000"/>
          </a:xfrm>
          <a:prstGeom prst="rect">
            <a:avLst/>
          </a:prstGeom>
          <a:noFill/>
        </p:spPr>
      </p:pic>
      <p:pic>
        <p:nvPicPr>
          <p:cNvPr id="25604" name="Picture 4" descr="C:\Users\User\Downloads\421222165_1544764489695394_8266668823182193945_n.jpg"/>
          <p:cNvPicPr>
            <a:picLocks noChangeAspect="1" noChangeArrowheads="1"/>
          </p:cNvPicPr>
          <p:nvPr/>
        </p:nvPicPr>
        <p:blipFill>
          <a:blip r:embed="rId8" cstate="print"/>
          <a:srcRect/>
          <a:stretch>
            <a:fillRect/>
          </a:stretch>
        </p:blipFill>
        <p:spPr bwMode="auto">
          <a:xfrm>
            <a:off x="4724400" y="3200400"/>
            <a:ext cx="1296458" cy="2667000"/>
          </a:xfrm>
          <a:prstGeom prst="rect">
            <a:avLst/>
          </a:prstGeom>
          <a:noFill/>
        </p:spPr>
      </p:pic>
      <p:sp>
        <p:nvSpPr>
          <p:cNvPr id="33" name="32 - TextBox"/>
          <p:cNvSpPr txBox="1"/>
          <p:nvPr/>
        </p:nvSpPr>
        <p:spPr>
          <a:xfrm>
            <a:off x="6858000" y="27432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14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p:txBody>
      </p:sp>
      <p:sp>
        <p:nvSpPr>
          <p:cNvPr id="34" name="33 - TextBox"/>
          <p:cNvSpPr txBox="1"/>
          <p:nvPr/>
        </p:nvSpPr>
        <p:spPr>
          <a:xfrm>
            <a:off x="3962400" y="27432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35" name="34 - TextBox"/>
          <p:cNvSpPr txBox="1"/>
          <p:nvPr/>
        </p:nvSpPr>
        <p:spPr>
          <a:xfrm>
            <a:off x="8763000" y="3429000"/>
            <a:ext cx="914400" cy="6096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12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p:txBody>
      </p:sp>
      <p:sp>
        <p:nvSpPr>
          <p:cNvPr id="37" name="36 - TextBox"/>
          <p:cNvSpPr txBox="1"/>
          <p:nvPr/>
        </p:nvSpPr>
        <p:spPr>
          <a:xfrm>
            <a:off x="685800" y="16002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42" name="41 - TextBox"/>
          <p:cNvSpPr txBox="1"/>
          <p:nvPr/>
        </p:nvSpPr>
        <p:spPr>
          <a:xfrm>
            <a:off x="914400" y="18288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14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Φεβρουάριος</a:t>
            </a:r>
          </a:p>
        </p:txBody>
      </p:sp>
      <p:sp>
        <p:nvSpPr>
          <p:cNvPr id="36" name="35 - TextBox"/>
          <p:cNvSpPr txBox="1"/>
          <p:nvPr/>
        </p:nvSpPr>
        <p:spPr>
          <a:xfrm>
            <a:off x="7010400" y="28194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16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rPr>
              <a:t>Κερδίζουμε τίτλους:</a:t>
            </a:r>
            <a:r>
              <a:rPr kumimoji="0" lang="el-GR" sz="1600" b="1" i="0" u="none" strike="noStrike" kern="1200" cap="none" spc="0" normalizeH="0" noProof="0" dirty="0" smtClean="0">
                <a:ln>
                  <a:noFill/>
                </a:ln>
                <a:solidFill>
                  <a:schemeClr val="accent5">
                    <a:lumMod val="75000"/>
                  </a:schemeClr>
                </a:solidFill>
                <a:effectLst/>
                <a:uLnTx/>
                <a:uFillTx/>
                <a:latin typeface="Cavolini" charset="0"/>
                <a:ea typeface="+mj-ea"/>
                <a:cs typeface="Cavolini" charset="0"/>
              </a:rPr>
              <a:t> του πιο υπεύθυνου</a:t>
            </a:r>
          </a:p>
          <a:p>
            <a:pPr marL="0" marR="0" indent="0" algn="l" defTabSz="914400" rtl="0" eaLnBrk="1" fontAlgn="auto" latinLnBrk="0" hangingPunct="1">
              <a:lnSpc>
                <a:spcPct val="100000"/>
              </a:lnSpc>
              <a:spcBef>
                <a:spcPct val="0"/>
              </a:spcBef>
              <a:spcAft>
                <a:spcPts val="0"/>
              </a:spcAft>
              <a:buClrTx/>
              <a:buSzTx/>
              <a:buFontTx/>
              <a:buNone/>
              <a:tabLst/>
            </a:pPr>
            <a:r>
              <a:rPr kumimoji="0" lang="el-GR" sz="1600" b="1" i="0" u="none" strike="noStrike" kern="1200" cap="none" spc="0" normalizeH="0" noProof="0" dirty="0" smtClean="0">
                <a:ln>
                  <a:noFill/>
                </a:ln>
                <a:solidFill>
                  <a:schemeClr val="accent5">
                    <a:lumMod val="75000"/>
                  </a:schemeClr>
                </a:solidFill>
                <a:effectLst/>
                <a:uLnTx/>
                <a:uFillTx/>
                <a:latin typeface="Cavolini" charset="0"/>
                <a:ea typeface="+mj-ea"/>
                <a:cs typeface="Cavolini" charset="0"/>
              </a:rPr>
              <a:t> και του πιο </a:t>
            </a:r>
            <a:r>
              <a:rPr lang="el-GR" sz="1600" b="1" baseline="0" dirty="0" smtClean="0">
                <a:solidFill>
                  <a:schemeClr val="accent5">
                    <a:lumMod val="75000"/>
                  </a:schemeClr>
                </a:solidFill>
                <a:latin typeface="Cavolini" charset="0"/>
                <a:ea typeface="+mj-ea"/>
                <a:cs typeface="Cavolini" charset="0"/>
              </a:rPr>
              <a:t>συνεργάσιμου</a:t>
            </a:r>
            <a:r>
              <a:rPr lang="el-GR" sz="1600" b="1" dirty="0" smtClean="0">
                <a:solidFill>
                  <a:schemeClr val="accent5">
                    <a:lumMod val="75000"/>
                  </a:schemeClr>
                </a:solidFill>
                <a:latin typeface="Cavolini" charset="0"/>
                <a:cs typeface="Cavolini" charset="0"/>
              </a:rPr>
              <a:t> μαθητή!!</a:t>
            </a:r>
            <a:endParaRPr kumimoji="0" lang="el-GR" sz="16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p:txBody>
      </p:sp>
      <p:pic>
        <p:nvPicPr>
          <p:cNvPr id="40962" name="Picture 2" descr="C:\Users\User\Downloads\441449324_1914219409048119_5893983200228215119_n.jpg"/>
          <p:cNvPicPr>
            <a:picLocks noChangeAspect="1" noChangeArrowheads="1"/>
          </p:cNvPicPr>
          <p:nvPr/>
        </p:nvPicPr>
        <p:blipFill>
          <a:blip r:embed="rId9" cstate="print"/>
          <a:srcRect/>
          <a:stretch>
            <a:fillRect/>
          </a:stretch>
        </p:blipFill>
        <p:spPr bwMode="auto">
          <a:xfrm>
            <a:off x="7010400" y="3810000"/>
            <a:ext cx="4648200" cy="2259542"/>
          </a:xfrm>
          <a:prstGeom prst="rect">
            <a:avLst/>
          </a:prstGeom>
          <a:noFill/>
        </p:spPr>
      </p:pic>
    </p:spTree>
    <p:extLst>
      <p:ext uri="{BB962C8B-B14F-4D97-AF65-F5344CB8AC3E}">
        <p14:creationId xmlns:p14="http://schemas.microsoft.com/office/powerpoint/2010/main" xmlns="" val="33363078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57BAB80B-C252-C53A-F68C-C695B9802702}"/>
              </a:ext>
            </a:extLst>
          </p:cNvPr>
          <p:cNvSpPr/>
          <p:nvPr/>
        </p:nvSpPr>
        <p:spPr>
          <a:xfrm>
            <a:off x="228600" y="2209800"/>
            <a:ext cx="12344400" cy="45719"/>
          </a:xfrm>
          <a:prstGeom prst="rect">
            <a:avLst/>
          </a:prstGeom>
          <a:gradFill>
            <a:gsLst>
              <a:gs pos="9000">
                <a:schemeClr val="accent5">
                  <a:lumMod val="75000"/>
                </a:schemeClr>
              </a:gs>
              <a:gs pos="80000">
                <a:schemeClr val="accent3">
                  <a:lumMod val="75000"/>
                </a:schemeClr>
              </a:gs>
              <a:gs pos="40374">
                <a:schemeClr val="accent1"/>
              </a:gs>
              <a:gs pos="56000">
                <a:schemeClr val="accent1"/>
              </a:gs>
            </a:gsLst>
            <a:lin ang="0" scaled="0"/>
          </a:gradFill>
          <a:ln>
            <a:noFill/>
            <a:extLst>
              <a:ext uri="{C807C97D-BFC1-408E-A445-0C87EB9F89A2}">
                <ask:lineSketchStyleProps xmlns:ask="http://schemas.microsoft.com/office/drawing/2018/sketchyshapes" xmlns="" sd="1219033472">
                  <a:custGeom>
                    <a:avLst/>
                    <a:gdLst>
                      <a:gd name="connsiteX0" fmla="*/ 0 w 12344400"/>
                      <a:gd name="connsiteY0" fmla="*/ 0 h 45719"/>
                      <a:gd name="connsiteX1" fmla="*/ 12344400 w 12344400"/>
                      <a:gd name="connsiteY1" fmla="*/ 0 h 45719"/>
                      <a:gd name="connsiteX2" fmla="*/ 12344400 w 12344400"/>
                      <a:gd name="connsiteY2" fmla="*/ 45719 h 45719"/>
                      <a:gd name="connsiteX3" fmla="*/ 0 w 12344400"/>
                      <a:gd name="connsiteY3" fmla="*/ 45719 h 45719"/>
                      <a:gd name="connsiteX4" fmla="*/ 0 w 12344400"/>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44400" h="45719" fill="none" extrusionOk="0">
                        <a:moveTo>
                          <a:pt x="0" y="0"/>
                        </a:moveTo>
                        <a:cubicBezTo>
                          <a:pt x="4811537" y="-49533"/>
                          <a:pt x="8712418" y="-14809"/>
                          <a:pt x="12344400" y="0"/>
                        </a:cubicBezTo>
                        <a:cubicBezTo>
                          <a:pt x="12347056" y="15808"/>
                          <a:pt x="12344474" y="36854"/>
                          <a:pt x="12344400" y="45719"/>
                        </a:cubicBezTo>
                        <a:cubicBezTo>
                          <a:pt x="11009205" y="-2512"/>
                          <a:pt x="2043949" y="130174"/>
                          <a:pt x="0" y="45719"/>
                        </a:cubicBezTo>
                        <a:cubicBezTo>
                          <a:pt x="3655" y="39129"/>
                          <a:pt x="-3331" y="8364"/>
                          <a:pt x="0" y="0"/>
                        </a:cubicBezTo>
                        <a:close/>
                      </a:path>
                      <a:path w="12344400" h="45719" stroke="0" extrusionOk="0">
                        <a:moveTo>
                          <a:pt x="0" y="0"/>
                        </a:moveTo>
                        <a:cubicBezTo>
                          <a:pt x="3116611" y="118645"/>
                          <a:pt x="8650848" y="116012"/>
                          <a:pt x="12344400" y="0"/>
                        </a:cubicBezTo>
                        <a:cubicBezTo>
                          <a:pt x="12345958" y="16138"/>
                          <a:pt x="12346780" y="33919"/>
                          <a:pt x="12344400" y="45719"/>
                        </a:cubicBezTo>
                        <a:cubicBezTo>
                          <a:pt x="7838919" y="180319"/>
                          <a:pt x="3453586" y="-111477"/>
                          <a:pt x="0" y="45719"/>
                        </a:cubicBezTo>
                        <a:cubicBezTo>
                          <a:pt x="3911" y="31535"/>
                          <a:pt x="3630" y="6679"/>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xmlns="" id="{5A80C037-7F64-5257-472B-99DA704433CF}"/>
              </a:ext>
            </a:extLst>
          </p:cNvPr>
          <p:cNvPicPr>
            <a:picLocks noChangeAspect="1"/>
          </p:cNvPicPr>
          <p:nvPr/>
        </p:nvPicPr>
        <p:blipFill>
          <a:blip r:embed="rId3" cstate="print">
            <a:duotone>
              <a:schemeClr val="accent3">
                <a:shade val="45000"/>
                <a:satMod val="135000"/>
              </a:schemeClr>
              <a:prstClr val="white"/>
            </a:duotone>
          </a:blip>
          <a:stretch>
            <a:fillRect/>
          </a:stretch>
        </p:blipFill>
        <p:spPr>
          <a:xfrm rot="941141">
            <a:off x="4807037" y="432530"/>
            <a:ext cx="1207294" cy="1905000"/>
          </a:xfrm>
          <a:prstGeom prst="rect">
            <a:avLst/>
          </a:prstGeom>
        </p:spPr>
      </p:pic>
      <p:grpSp>
        <p:nvGrpSpPr>
          <p:cNvPr id="9" name="Group 22">
            <a:extLst>
              <a:ext uri="{FF2B5EF4-FFF2-40B4-BE49-F238E27FC236}">
                <a16:creationId xmlns:a16="http://schemas.microsoft.com/office/drawing/2014/main" xmlns="" id="{5D00EE77-2EEB-328D-1F38-1D5C8CC126CB}"/>
              </a:ext>
            </a:extLst>
          </p:cNvPr>
          <p:cNvGrpSpPr/>
          <p:nvPr/>
        </p:nvGrpSpPr>
        <p:grpSpPr>
          <a:xfrm>
            <a:off x="-199292" y="6400800"/>
            <a:ext cx="12590584" cy="457199"/>
            <a:chOff x="0" y="6286135"/>
            <a:chExt cx="12192000" cy="571865"/>
          </a:xfrm>
        </p:grpSpPr>
        <p:grpSp>
          <p:nvGrpSpPr>
            <p:cNvPr id="10" name="Group 13">
              <a:extLst>
                <a:ext uri="{FF2B5EF4-FFF2-40B4-BE49-F238E27FC236}">
                  <a16:creationId xmlns:a16="http://schemas.microsoft.com/office/drawing/2014/main" xmlns="" id="{7E226ECA-A418-EBCD-96C1-F810D9D5D8FA}"/>
                </a:ext>
              </a:extLst>
            </p:cNvPr>
            <p:cNvGrpSpPr/>
            <p:nvPr/>
          </p:nvGrpSpPr>
          <p:grpSpPr>
            <a:xfrm>
              <a:off x="0" y="6286135"/>
              <a:ext cx="12192000" cy="511474"/>
              <a:chOff x="0" y="6286135"/>
              <a:chExt cx="12192000" cy="511474"/>
            </a:xfrm>
          </p:grpSpPr>
          <p:sp>
            <p:nvSpPr>
              <p:cNvPr id="15" name="Rectangle 14">
                <a:extLst>
                  <a:ext uri="{FF2B5EF4-FFF2-40B4-BE49-F238E27FC236}">
                    <a16:creationId xmlns:a16="http://schemas.microsoft.com/office/drawing/2014/main" xmlns="" id="{57BEE225-8C82-FCF4-E5AF-A834D58EA466}"/>
                  </a:ext>
                </a:extLst>
              </p:cNvPr>
              <p:cNvSpPr/>
              <p:nvPr/>
            </p:nvSpPr>
            <p:spPr>
              <a:xfrm>
                <a:off x="0" y="6286135"/>
                <a:ext cx="12192000" cy="304800"/>
              </a:xfrm>
              <a:prstGeom prst="rect">
                <a:avLst/>
              </a:prstGeom>
              <a:gradFill>
                <a:gsLst>
                  <a:gs pos="0">
                    <a:schemeClr val="accent5">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6" name="Rectangle 15">
                <a:extLst>
                  <a:ext uri="{FF2B5EF4-FFF2-40B4-BE49-F238E27FC236}">
                    <a16:creationId xmlns:a16="http://schemas.microsoft.com/office/drawing/2014/main" xmlns="" id="{1C0BFF43-4069-95D3-F1DE-F7705FE89545}"/>
                  </a:ext>
                </a:extLst>
              </p:cNvPr>
              <p:cNvSpPr/>
              <p:nvPr/>
            </p:nvSpPr>
            <p:spPr>
              <a:xfrm>
                <a:off x="0" y="6337804"/>
                <a:ext cx="12192000" cy="304800"/>
              </a:xfrm>
              <a:prstGeom prst="rect">
                <a:avLst/>
              </a:prstGeom>
              <a:gradFill>
                <a:gsLst>
                  <a:gs pos="0">
                    <a:schemeClr val="accent1">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7" name="Rectangle 16">
                <a:extLst>
                  <a:ext uri="{FF2B5EF4-FFF2-40B4-BE49-F238E27FC236}">
                    <a16:creationId xmlns:a16="http://schemas.microsoft.com/office/drawing/2014/main" xmlns="" id="{CE3407B7-7CE6-6D28-4F4C-4B6070A91FCA}"/>
                  </a:ext>
                </a:extLst>
              </p:cNvPr>
              <p:cNvSpPr/>
              <p:nvPr/>
            </p:nvSpPr>
            <p:spPr>
              <a:xfrm>
                <a:off x="0" y="6389473"/>
                <a:ext cx="12192000" cy="304800"/>
              </a:xfrm>
              <a:prstGeom prst="rect">
                <a:avLst/>
              </a:prstGeom>
              <a:gradFill>
                <a:gsLst>
                  <a:gs pos="0">
                    <a:schemeClr val="accent3">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8" name="Rectangle 17">
                <a:extLst>
                  <a:ext uri="{FF2B5EF4-FFF2-40B4-BE49-F238E27FC236}">
                    <a16:creationId xmlns:a16="http://schemas.microsoft.com/office/drawing/2014/main" xmlns="" id="{E07838FB-A7C9-8978-0071-8CCB64854EB1}"/>
                  </a:ext>
                </a:extLst>
              </p:cNvPr>
              <p:cNvSpPr/>
              <p:nvPr/>
            </p:nvSpPr>
            <p:spPr>
              <a:xfrm>
                <a:off x="0" y="6441142"/>
                <a:ext cx="12192000" cy="304800"/>
              </a:xfrm>
              <a:prstGeom prst="rect">
                <a:avLst/>
              </a:prstGeom>
              <a:gradFill>
                <a:gsLst>
                  <a:gs pos="0">
                    <a:schemeClr val="accent6">
                      <a:lumMod val="75000"/>
                    </a:schemeClr>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sp>
            <p:nvSpPr>
              <p:cNvPr id="19" name="Rectangle 18">
                <a:extLst>
                  <a:ext uri="{FF2B5EF4-FFF2-40B4-BE49-F238E27FC236}">
                    <a16:creationId xmlns:a16="http://schemas.microsoft.com/office/drawing/2014/main" xmlns="" id="{A6A6DF22-8BA3-1E80-9EBE-F3E0D332C0E0}"/>
                  </a:ext>
                </a:extLst>
              </p:cNvPr>
              <p:cNvSpPr/>
              <p:nvPr/>
            </p:nvSpPr>
            <p:spPr>
              <a:xfrm>
                <a:off x="0" y="6492809"/>
                <a:ext cx="12192000" cy="304800"/>
              </a:xfrm>
              <a:prstGeom prst="rect">
                <a:avLst/>
              </a:prstGeom>
              <a:gradFill>
                <a:gsLst>
                  <a:gs pos="0">
                    <a:schemeClr val="accent4"/>
                  </a:gs>
                  <a:gs pos="100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grpSp>
        <p:sp>
          <p:nvSpPr>
            <p:cNvPr id="21" name="Rectangle 20">
              <a:extLst>
                <a:ext uri="{FF2B5EF4-FFF2-40B4-BE49-F238E27FC236}">
                  <a16:creationId xmlns:a16="http://schemas.microsoft.com/office/drawing/2014/main" xmlns="" id="{46976E0D-5D92-FF9D-3799-791BCAC80DA6}"/>
                </a:ext>
              </a:extLst>
            </p:cNvPr>
            <p:cNvSpPr/>
            <p:nvPr/>
          </p:nvSpPr>
          <p:spPr>
            <a:xfrm>
              <a:off x="0" y="6553200"/>
              <a:ext cx="12192000" cy="304800"/>
            </a:xfrm>
            <a:prstGeom prst="rect">
              <a:avLst/>
            </a:prstGeom>
            <a:gradFill>
              <a:gsLst>
                <a:gs pos="0">
                  <a:schemeClr val="bg2">
                    <a:lumMod val="75000"/>
                  </a:schemeClr>
                </a:gs>
                <a:gs pos="89000">
                  <a:schemeClr val="bg1"/>
                </a:gs>
              </a:gsLst>
              <a:lin ang="5400000" scaled="1"/>
            </a:gradFill>
            <a:ln w="12700" cap="flat">
              <a:noFill/>
              <a:prstDash val="solid"/>
              <a:miter/>
            </a:ln>
            <a:scene3d>
              <a:camera prst="orthographicFront"/>
              <a:lightRig rig="threePt" dir="t"/>
            </a:scene3d>
            <a:sp3d>
              <a:bevelT w="88900" h="12700"/>
            </a:sp3d>
          </p:spPr>
          <p:txBody>
            <a:bodyPr rtlCol="0" anchor="ctr"/>
            <a:lstStyle/>
            <a:p>
              <a:endParaRPr lang="en-US" dirty="0">
                <a:solidFill>
                  <a:schemeClr val="tx1"/>
                </a:solidFill>
              </a:endParaRPr>
            </a:p>
          </p:txBody>
        </p:sp>
      </p:grpSp>
      <p:sp>
        <p:nvSpPr>
          <p:cNvPr id="25" name="Content Placeholder 9">
            <a:extLst>
              <a:ext uri="{FF2B5EF4-FFF2-40B4-BE49-F238E27FC236}">
                <a16:creationId xmlns:a16="http://schemas.microsoft.com/office/drawing/2014/main" xmlns="" id="{EBCA322F-3CAF-F2B7-BC3B-D21DB278D73B}"/>
              </a:ext>
            </a:extLst>
          </p:cNvPr>
          <p:cNvSpPr txBox="1">
            <a:spLocks/>
          </p:cNvSpPr>
          <p:nvPr/>
        </p:nvSpPr>
        <p:spPr>
          <a:xfrm>
            <a:off x="76200" y="4343400"/>
            <a:ext cx="3429000" cy="2116493"/>
          </a:xfrm>
          <a:prstGeom prst="rect">
            <a:avLst/>
          </a:prstGeom>
        </p:spPr>
        <p:txBody>
          <a:bodyPr vert="horz" lIns="274320" tIns="0" rIns="182880" bIns="45720" rtlCol="0">
            <a:noAutofit/>
          </a:bodyPr>
          <a:lstStyle>
            <a:lvl1pPr marL="230712" indent="-230712" algn="l" defTabSz="1219170" rtl="0" eaLnBrk="1" latinLnBrk="0" hangingPunct="1">
              <a:lnSpc>
                <a:spcPts val="2667"/>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667"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nSpc>
                <a:spcPct val="120000"/>
              </a:lnSpc>
              <a:buNone/>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38" name="Content Placeholder 9">
            <a:extLst>
              <a:ext uri="{FF2B5EF4-FFF2-40B4-BE49-F238E27FC236}">
                <a16:creationId xmlns:a16="http://schemas.microsoft.com/office/drawing/2014/main" xmlns="" id="{7D5EA7C4-CF1F-9F30-EE29-2DE1C55CC9C3}"/>
              </a:ext>
            </a:extLst>
          </p:cNvPr>
          <p:cNvSpPr txBox="1">
            <a:spLocks/>
          </p:cNvSpPr>
          <p:nvPr/>
        </p:nvSpPr>
        <p:spPr>
          <a:xfrm>
            <a:off x="4267200" y="4277205"/>
            <a:ext cx="3429000" cy="2123595"/>
          </a:xfrm>
          <a:prstGeom prst="rect">
            <a:avLst/>
          </a:prstGeom>
        </p:spPr>
        <p:txBody>
          <a:bodyPr vert="horz" lIns="274320" tIns="0" rIns="182880" bIns="45720" rtlCol="0">
            <a:noAutofit/>
          </a:bodyPr>
          <a:lstStyle>
            <a:lvl1pPr marL="230712" indent="-230712" algn="l" defTabSz="1219170" rtl="0" eaLnBrk="1" latinLnBrk="0" hangingPunct="1">
              <a:lnSpc>
                <a:spcPts val="2667"/>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667"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nSpc>
                <a:spcPct val="120000"/>
              </a:lnSpc>
              <a:buNone/>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0" name="Content Placeholder 9">
            <a:extLst>
              <a:ext uri="{FF2B5EF4-FFF2-40B4-BE49-F238E27FC236}">
                <a16:creationId xmlns:a16="http://schemas.microsoft.com/office/drawing/2014/main" xmlns="" id="{DF5C6B07-A390-1FCD-6CA4-6F9486A975FB}"/>
              </a:ext>
            </a:extLst>
          </p:cNvPr>
          <p:cNvSpPr txBox="1">
            <a:spLocks/>
          </p:cNvSpPr>
          <p:nvPr/>
        </p:nvSpPr>
        <p:spPr>
          <a:xfrm>
            <a:off x="8229600" y="4277205"/>
            <a:ext cx="3429000" cy="2087882"/>
          </a:xfrm>
          <a:prstGeom prst="rect">
            <a:avLst/>
          </a:prstGeom>
        </p:spPr>
        <p:txBody>
          <a:bodyPr vert="horz" lIns="274320" tIns="0" rIns="182880" bIns="45720" rtlCol="0">
            <a:noAutofit/>
          </a:bodyPr>
          <a:lstStyle>
            <a:lvl1pPr marL="230712" indent="-230712" algn="l" defTabSz="1219170" rtl="0" eaLnBrk="1" latinLnBrk="0" hangingPunct="1">
              <a:lnSpc>
                <a:spcPts val="2667"/>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667"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24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lnSpc>
                <a:spcPct val="120000"/>
              </a:lnSpc>
              <a:buNone/>
            </a:pPr>
            <a:endParaRPr lang="en-US" sz="1600"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41" name="Title 40">
            <a:extLst>
              <a:ext uri="{FF2B5EF4-FFF2-40B4-BE49-F238E27FC236}">
                <a16:creationId xmlns:a16="http://schemas.microsoft.com/office/drawing/2014/main" xmlns="" id="{6EA62104-E320-A5D6-1F15-0EC32B9DD9F1}"/>
              </a:ext>
            </a:extLst>
          </p:cNvPr>
          <p:cNvSpPr>
            <a:spLocks noGrp="1"/>
          </p:cNvSpPr>
          <p:nvPr>
            <p:ph type="title"/>
          </p:nvPr>
        </p:nvSpPr>
        <p:spPr/>
        <p:txBody>
          <a:bodyPr/>
          <a:lstStyle/>
          <a:p>
            <a:r>
              <a:rPr lang="el-GR" dirty="0" smtClean="0">
                <a:solidFill>
                  <a:schemeClr val="accent2">
                    <a:lumMod val="75000"/>
                  </a:schemeClr>
                </a:solidFill>
              </a:rPr>
              <a:t>Πιο αναλυτικά…</a:t>
            </a:r>
            <a:r>
              <a:rPr lang="en-US" dirty="0" smtClean="0">
                <a:solidFill>
                  <a:schemeClr val="accent2">
                    <a:lumMod val="75000"/>
                  </a:schemeClr>
                </a:solidFill>
              </a:rPr>
              <a:t> </a:t>
            </a:r>
            <a:endParaRPr lang="en-US" dirty="0">
              <a:solidFill>
                <a:schemeClr val="accent2">
                  <a:lumMod val="75000"/>
                </a:schemeClr>
              </a:solidFill>
            </a:endParaRPr>
          </a:p>
        </p:txBody>
      </p:sp>
      <p:sp>
        <p:nvSpPr>
          <p:cNvPr id="49" name="Text Placeholder 4">
            <a:extLst>
              <a:ext uri="{FF2B5EF4-FFF2-40B4-BE49-F238E27FC236}">
                <a16:creationId xmlns:a16="http://schemas.microsoft.com/office/drawing/2014/main" xmlns="" id="{334169C2-2AE8-9CA8-2176-F4AE8D5CFE40}"/>
              </a:ext>
            </a:extLst>
          </p:cNvPr>
          <p:cNvSpPr txBox="1">
            <a:spLocks/>
          </p:cNvSpPr>
          <p:nvPr/>
        </p:nvSpPr>
        <p:spPr>
          <a:xfrm>
            <a:off x="8305800" y="2895600"/>
            <a:ext cx="1370016" cy="457200"/>
          </a:xfrm>
          <a:prstGeom prst="rect">
            <a:avLst/>
          </a:prstGeom>
        </p:spPr>
        <p:txBody>
          <a:bodyPr vert="horz" lIns="91440" tIns="45720" rIns="91440" bIns="45720" rtlCol="0" anchor="ctr" anchorCtr="0">
            <a:normAutofit fontScale="85000" lnSpcReduction="20000"/>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b="1" dirty="0">
              <a:solidFill>
                <a:schemeClr val="accent3">
                  <a:lumMod val="75000"/>
                </a:schemeClr>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xmlns="" id="{BB21CB5D-209A-C3D3-CE78-2AC0DB34FFE9}"/>
              </a:ext>
            </a:extLst>
          </p:cNvPr>
          <p:cNvPicPr>
            <a:picLocks noChangeAspect="1"/>
          </p:cNvPicPr>
          <p:nvPr/>
        </p:nvPicPr>
        <p:blipFill>
          <a:blip r:embed="rId4" cstate="print"/>
          <a:stretch>
            <a:fillRect/>
          </a:stretch>
        </p:blipFill>
        <p:spPr>
          <a:xfrm flipH="1">
            <a:off x="12115671" y="1994728"/>
            <a:ext cx="3173574" cy="2183816"/>
          </a:xfrm>
          <a:prstGeom prst="rect">
            <a:avLst/>
          </a:prstGeom>
        </p:spPr>
      </p:pic>
      <p:sp>
        <p:nvSpPr>
          <p:cNvPr id="6" name="Text Placeholder 4">
            <a:extLst>
              <a:ext uri="{FF2B5EF4-FFF2-40B4-BE49-F238E27FC236}">
                <a16:creationId xmlns:a16="http://schemas.microsoft.com/office/drawing/2014/main" xmlns="" id="{2AA80A43-8DAF-BECB-CC66-7245DA467DA8}"/>
              </a:ext>
            </a:extLst>
          </p:cNvPr>
          <p:cNvSpPr txBox="1">
            <a:spLocks/>
          </p:cNvSpPr>
          <p:nvPr/>
        </p:nvSpPr>
        <p:spPr>
          <a:xfrm>
            <a:off x="4267200" y="3690883"/>
            <a:ext cx="3429000" cy="457200"/>
          </a:xfrm>
          <a:prstGeom prst="rect">
            <a:avLst/>
          </a:prstGeom>
        </p:spPr>
        <p:txBody>
          <a:bodyPr vert="horz" lIns="91440" tIns="45720" rIns="91440" bIns="45720" rtlCol="0" anchor="ctr" anchorCtr="0">
            <a:normAutofit fontScale="85000" lnSpcReduction="20000"/>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b="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dirty="0">
              <a:solidFill>
                <a:schemeClr val="accent1">
                  <a:lumMod val="75000"/>
                </a:schemeClr>
              </a:solidFill>
            </a:endParaRPr>
          </a:p>
        </p:txBody>
      </p:sp>
      <p:sp>
        <p:nvSpPr>
          <p:cNvPr id="8" name="Text Placeholder 4">
            <a:extLst>
              <a:ext uri="{FF2B5EF4-FFF2-40B4-BE49-F238E27FC236}">
                <a16:creationId xmlns:a16="http://schemas.microsoft.com/office/drawing/2014/main" xmlns="" id="{11970624-FC45-A2CB-3414-4E470C6FF43F}"/>
              </a:ext>
            </a:extLst>
          </p:cNvPr>
          <p:cNvSpPr txBox="1">
            <a:spLocks/>
          </p:cNvSpPr>
          <p:nvPr/>
        </p:nvSpPr>
        <p:spPr>
          <a:xfrm>
            <a:off x="6324600" y="1371600"/>
            <a:ext cx="4038600" cy="457200"/>
          </a:xfrm>
          <a:prstGeom prst="rect">
            <a:avLst/>
          </a:prstGeom>
        </p:spPr>
        <p:txBody>
          <a:bodyPr vert="horz" lIns="91440" tIns="45720" rIns="91440" bIns="45720" rtlCol="0" anchor="ctr" anchorCtr="0">
            <a:noAutofit/>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b="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l-GR" sz="1800" b="1" dirty="0" smtClean="0">
                <a:solidFill>
                  <a:schemeClr val="accent2">
                    <a:lumMod val="75000"/>
                  </a:schemeClr>
                </a:solidFill>
                <a:effectLst>
                  <a:outerShdw blurRad="38100" dist="38100" dir="2700000" algn="tl">
                    <a:srgbClr val="000000">
                      <a:alpha val="43137"/>
                    </a:srgbClr>
                  </a:outerShdw>
                </a:effectLst>
                <a:latin typeface="Cavolini" charset="0"/>
                <a:cs typeface="Cavolini" charset="0"/>
              </a:rPr>
              <a:t>Συνεργαζόμαστε και με άλλες ειδικότητες..</a:t>
            </a:r>
          </a:p>
        </p:txBody>
      </p:sp>
      <p:sp>
        <p:nvSpPr>
          <p:cNvPr id="29" name="Text Placeholder 4">
            <a:extLst>
              <a:ext uri="{FF2B5EF4-FFF2-40B4-BE49-F238E27FC236}">
                <a16:creationId xmlns:a16="http://schemas.microsoft.com/office/drawing/2014/main" xmlns="" id="{16D9F448-8ACA-DBD0-CA63-33B2D6749E0F}"/>
              </a:ext>
            </a:extLst>
          </p:cNvPr>
          <p:cNvSpPr txBox="1">
            <a:spLocks/>
          </p:cNvSpPr>
          <p:nvPr/>
        </p:nvSpPr>
        <p:spPr>
          <a:xfrm flipH="1">
            <a:off x="4572000" y="2133600"/>
            <a:ext cx="1371600" cy="457200"/>
          </a:xfrm>
          <a:prstGeom prst="rect">
            <a:avLst/>
          </a:prstGeom>
        </p:spPr>
        <p:txBody>
          <a:bodyPr vert="horz" lIns="91440" tIns="45720" rIns="91440" bIns="45720" rtlCol="0" anchor="ctr" anchorCtr="0">
            <a:normAutofit/>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sz="1600" b="1" dirty="0">
              <a:solidFill>
                <a:schemeClr val="accent1">
                  <a:lumMod val="75000"/>
                </a:schemeClr>
              </a:solidFill>
              <a:latin typeface="Cavolini" charset="0"/>
              <a:cs typeface="Cavolini" charset="0"/>
            </a:endParaRPr>
          </a:p>
        </p:txBody>
      </p:sp>
      <p:sp>
        <p:nvSpPr>
          <p:cNvPr id="30" name="Text Placeholder 4">
            <a:extLst>
              <a:ext uri="{FF2B5EF4-FFF2-40B4-BE49-F238E27FC236}">
                <a16:creationId xmlns:a16="http://schemas.microsoft.com/office/drawing/2014/main" xmlns="" id="{16D9F448-8ACA-DBD0-CA63-33B2D6749E0F}"/>
              </a:ext>
            </a:extLst>
          </p:cNvPr>
          <p:cNvSpPr txBox="1">
            <a:spLocks/>
          </p:cNvSpPr>
          <p:nvPr/>
        </p:nvSpPr>
        <p:spPr>
          <a:xfrm flipH="1">
            <a:off x="3200400" y="1828800"/>
            <a:ext cx="1371600" cy="457200"/>
          </a:xfrm>
          <a:prstGeom prst="rect">
            <a:avLst/>
          </a:prstGeom>
        </p:spPr>
        <p:txBody>
          <a:bodyPr vert="horz" lIns="91440" tIns="45720" rIns="91440" bIns="45720" rtlCol="0" anchor="ctr" anchorCtr="0">
            <a:normAutofit fontScale="85000" lnSpcReduction="20000"/>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l-GR" sz="1600" b="1" dirty="0" smtClean="0">
                <a:solidFill>
                  <a:schemeClr val="accent1">
                    <a:lumMod val="75000"/>
                  </a:schemeClr>
                </a:solidFill>
                <a:latin typeface="Cavolini" charset="0"/>
                <a:cs typeface="Cavolini" charset="0"/>
              </a:rPr>
              <a:t>Απρίλιος 2024</a:t>
            </a:r>
            <a:endParaRPr lang="en-US" sz="1600" b="1" dirty="0">
              <a:solidFill>
                <a:schemeClr val="accent1">
                  <a:lumMod val="75000"/>
                </a:schemeClr>
              </a:solidFill>
              <a:latin typeface="Cavolini" charset="0"/>
              <a:cs typeface="Cavolini" charset="0"/>
            </a:endParaRPr>
          </a:p>
        </p:txBody>
      </p:sp>
      <p:sp>
        <p:nvSpPr>
          <p:cNvPr id="31" name="Text Placeholder 4">
            <a:extLst>
              <a:ext uri="{FF2B5EF4-FFF2-40B4-BE49-F238E27FC236}">
                <a16:creationId xmlns:a16="http://schemas.microsoft.com/office/drawing/2014/main" xmlns="" id="{16D9F448-8ACA-DBD0-CA63-33B2D6749E0F}"/>
              </a:ext>
            </a:extLst>
          </p:cNvPr>
          <p:cNvSpPr txBox="1">
            <a:spLocks/>
          </p:cNvSpPr>
          <p:nvPr/>
        </p:nvSpPr>
        <p:spPr>
          <a:xfrm flipH="1">
            <a:off x="10134600" y="1828800"/>
            <a:ext cx="1219200" cy="457200"/>
          </a:xfrm>
          <a:prstGeom prst="rect">
            <a:avLst/>
          </a:prstGeom>
        </p:spPr>
        <p:txBody>
          <a:bodyPr vert="horz" lIns="91440" tIns="45720" rIns="91440" bIns="45720" rtlCol="0" anchor="ctr" anchorCtr="0">
            <a:normAutofit/>
          </a:bodyPr>
          <a:lstStyle>
            <a:lvl1pPr marL="230712" indent="-230712" algn="l" defTabSz="1219170" rtl="0" eaLnBrk="1" latinLnBrk="0" hangingPunct="1">
              <a:lnSpc>
                <a:spcPct val="100000"/>
              </a:lnSpc>
              <a:spcBef>
                <a:spcPct val="20000"/>
              </a:spcBef>
              <a:buClr>
                <a:schemeClr val="tx1">
                  <a:lumMod val="75000"/>
                  <a:lumOff val="25000"/>
                </a:schemeClr>
              </a:buClr>
              <a:buSzPct val="70000"/>
              <a:buFontTx/>
              <a:buNone/>
              <a:defRPr sz="3200" kern="1200">
                <a:solidFill>
                  <a:schemeClr val="tx1">
                    <a:lumMod val="75000"/>
                    <a:lumOff val="25000"/>
                  </a:schemeClr>
                </a:solidFill>
                <a:latin typeface="+mn-lt"/>
                <a:ea typeface="+mn-ea"/>
                <a:cs typeface="Segoe UI" pitchFamily="34" charset="0"/>
              </a:defRPr>
            </a:lvl1pPr>
            <a:lvl2pPr marL="836063" indent="-226478"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2pPr>
            <a:lvl3pPr marL="137368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3pPr>
            <a:lvl4pPr marL="1976917" indent="-14816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4pPr>
            <a:lvl5pPr marL="2592853" indent="-154513" algn="l" defTabSz="1219170" rtl="0" eaLnBrk="1" latinLnBrk="0" hangingPunct="1">
              <a:lnSpc>
                <a:spcPct val="100000"/>
              </a:lnSpc>
              <a:spcBef>
                <a:spcPct val="20000"/>
              </a:spcBef>
              <a:buClr>
                <a:schemeClr val="tx1">
                  <a:lumMod val="75000"/>
                  <a:lumOff val="25000"/>
                </a:schemeClr>
              </a:buClr>
              <a:buSzPct val="70000"/>
              <a:buFont typeface="Arial" pitchFamily="34" charset="0"/>
              <a:buChar char="•"/>
              <a:defRPr sz="3200" kern="1200">
                <a:solidFill>
                  <a:schemeClr val="tx1">
                    <a:lumMod val="75000"/>
                    <a:lumOff val="25000"/>
                  </a:schemeClr>
                </a:solidFill>
                <a:latin typeface="+mn-lt"/>
                <a:ea typeface="+mn-ea"/>
                <a:cs typeface="Segoe UI"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sz="1600" b="1" dirty="0">
              <a:solidFill>
                <a:schemeClr val="accent1">
                  <a:lumMod val="75000"/>
                </a:schemeClr>
              </a:solidFill>
              <a:latin typeface="Cavolini" charset="0"/>
              <a:cs typeface="Cavolini" charset="0"/>
            </a:endParaRPr>
          </a:p>
        </p:txBody>
      </p:sp>
      <p:sp>
        <p:nvSpPr>
          <p:cNvPr id="33" name="32 - TextBox"/>
          <p:cNvSpPr txBox="1"/>
          <p:nvPr/>
        </p:nvSpPr>
        <p:spPr>
          <a:xfrm>
            <a:off x="9067800" y="2286000"/>
            <a:ext cx="2819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1400" b="1" i="0" u="none" strike="noStrike" kern="1200" cap="none" spc="0" normalizeH="0" baseline="0" noProof="0" dirty="0" smtClean="0">
              <a:ln>
                <a:noFill/>
              </a:ln>
              <a:solidFill>
                <a:schemeClr val="accent5">
                  <a:lumMod val="75000"/>
                </a:schemeClr>
              </a:solidFill>
              <a:effectLst/>
              <a:uLnTx/>
              <a:uFillTx/>
              <a:latin typeface="Cavolini" charset="0"/>
              <a:ea typeface="+mj-ea"/>
              <a:cs typeface="Cavolini" charset="0"/>
            </a:endParaRPr>
          </a:p>
        </p:txBody>
      </p:sp>
      <p:sp>
        <p:nvSpPr>
          <p:cNvPr id="34" name="33 - TextBox"/>
          <p:cNvSpPr txBox="1"/>
          <p:nvPr/>
        </p:nvSpPr>
        <p:spPr>
          <a:xfrm>
            <a:off x="3962400" y="2743200"/>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l-GR"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35" name="34 - TextBox"/>
          <p:cNvSpPr txBox="1"/>
          <p:nvPr/>
        </p:nvSpPr>
        <p:spPr>
          <a:xfrm>
            <a:off x="2590800" y="2286000"/>
            <a:ext cx="6553200" cy="609600"/>
          </a:xfrm>
          <a:prstGeom prst="rect">
            <a:avLst/>
          </a:prstGeom>
        </p:spPr>
        <p:txBody>
          <a:bodyPr vert="horz" wrap="none" lIns="91440" tIns="45720" rIns="91440" bIns="45720" rtlCol="0" anchor="ctr">
            <a:noAutofit/>
          </a:bodyPr>
          <a:lstStyle/>
          <a:p>
            <a:pPr defTabSz="914400">
              <a:spcBef>
                <a:spcPct val="0"/>
              </a:spcBef>
            </a:pPr>
            <a:r>
              <a:rPr kumimoji="0" lang="el-GR" sz="1600" b="1" i="0" u="none" strike="noStrike" kern="1200" cap="none" spc="0" normalizeH="0" baseline="0" noProof="0" dirty="0" smtClean="0">
                <a:ln>
                  <a:noFill/>
                </a:ln>
                <a:solidFill>
                  <a:srgbClr val="C00000"/>
                </a:solidFill>
                <a:effectLst/>
                <a:uLnTx/>
                <a:uFillTx/>
                <a:latin typeface="Cavolini" charset="0"/>
                <a:ea typeface="+mj-ea"/>
                <a:cs typeface="Cavolini" charset="0"/>
              </a:rPr>
              <a:t>Ζωγραφίζουμε τα θρανία μας με </a:t>
            </a:r>
            <a:r>
              <a:rPr lang="el-GR" sz="1600" b="1" dirty="0" smtClean="0">
                <a:solidFill>
                  <a:srgbClr val="C00000"/>
                </a:solidFill>
                <a:latin typeface="Cavolini" charset="0"/>
                <a:cs typeface="Cavolini" charset="0"/>
              </a:rPr>
              <a:t>τις αξίες μας </a:t>
            </a:r>
            <a:r>
              <a:rPr kumimoji="0" lang="el-GR" sz="1600" b="1" i="0" u="none" strike="noStrike" kern="1200" cap="none" spc="0" normalizeH="0" baseline="0" noProof="0" dirty="0" smtClean="0">
                <a:ln>
                  <a:noFill/>
                </a:ln>
                <a:solidFill>
                  <a:srgbClr val="C00000"/>
                </a:solidFill>
                <a:effectLst/>
                <a:uLnTx/>
                <a:uFillTx/>
                <a:latin typeface="Cavolini" charset="0"/>
                <a:ea typeface="+mj-ea"/>
                <a:cs typeface="Cavolini" charset="0"/>
              </a:rPr>
              <a:t>στα ελληνικά και στα γαλλικά </a:t>
            </a:r>
          </a:p>
          <a:p>
            <a:pPr marL="0" marR="0" indent="0" algn="l" defTabSz="914400" rtl="0" eaLnBrk="1" fontAlgn="auto" latinLnBrk="0" hangingPunct="1">
              <a:lnSpc>
                <a:spcPct val="100000"/>
              </a:lnSpc>
              <a:spcBef>
                <a:spcPct val="0"/>
              </a:spcBef>
              <a:spcAft>
                <a:spcPts val="0"/>
              </a:spcAft>
              <a:buClrTx/>
              <a:buSzTx/>
              <a:buFontTx/>
              <a:buNone/>
              <a:tabLst/>
            </a:pPr>
            <a:r>
              <a:rPr kumimoji="0" lang="el-GR" sz="1600" b="1" i="0" u="none" strike="noStrike" kern="1200" cap="none" spc="0" normalizeH="0" baseline="0" noProof="0" dirty="0" smtClean="0">
                <a:ln>
                  <a:noFill/>
                </a:ln>
                <a:solidFill>
                  <a:srgbClr val="C00000"/>
                </a:solidFill>
                <a:effectLst/>
                <a:uLnTx/>
                <a:uFillTx/>
                <a:latin typeface="Cavolini" charset="0"/>
                <a:ea typeface="+mj-ea"/>
                <a:cs typeface="Cavolini" charset="0"/>
              </a:rPr>
              <a:t>με τη </a:t>
            </a:r>
            <a:r>
              <a:rPr lang="el-GR" sz="1600" b="1" dirty="0" smtClean="0">
                <a:solidFill>
                  <a:srgbClr val="C00000"/>
                </a:solidFill>
                <a:latin typeface="Cavolini" charset="0"/>
                <a:ea typeface="+mj-ea"/>
                <a:cs typeface="Cavolini" charset="0"/>
              </a:rPr>
              <a:t>συνεργασία της φιλολόγου μας κυρίας Μαγκλάρα Βασιλικής</a:t>
            </a:r>
            <a:endParaRPr kumimoji="0" lang="el-GR" sz="1600" b="1" i="0" u="none" strike="noStrike" kern="1200" cap="none" spc="0" normalizeH="0" baseline="0" noProof="0" dirty="0" smtClean="0">
              <a:ln>
                <a:noFill/>
              </a:ln>
              <a:solidFill>
                <a:srgbClr val="C00000"/>
              </a:solidFill>
              <a:effectLst/>
              <a:uLnTx/>
              <a:uFillTx/>
              <a:latin typeface="Cavolini" charset="0"/>
              <a:ea typeface="+mj-ea"/>
              <a:cs typeface="Cavolini" charset="0"/>
            </a:endParaRPr>
          </a:p>
        </p:txBody>
      </p:sp>
      <p:pic>
        <p:nvPicPr>
          <p:cNvPr id="1027" name="Picture 3" descr="C:\Users\User\Downloads\434102679_392329010390118_8020674554170431944_n.jpg"/>
          <p:cNvPicPr>
            <a:picLocks noChangeAspect="1" noChangeArrowheads="1"/>
          </p:cNvPicPr>
          <p:nvPr/>
        </p:nvPicPr>
        <p:blipFill>
          <a:blip r:embed="rId5" cstate="print"/>
          <a:srcRect/>
          <a:stretch>
            <a:fillRect/>
          </a:stretch>
        </p:blipFill>
        <p:spPr bwMode="auto">
          <a:xfrm rot="20817579">
            <a:off x="324068" y="1673126"/>
            <a:ext cx="2356334" cy="3141778"/>
          </a:xfrm>
          <a:prstGeom prst="rect">
            <a:avLst/>
          </a:prstGeom>
          <a:noFill/>
        </p:spPr>
      </p:pic>
      <p:pic>
        <p:nvPicPr>
          <p:cNvPr id="1028" name="Picture 4" descr="C:\Users\User\Downloads\434518835_345679547991502_7623694785446210676_n.jpg"/>
          <p:cNvPicPr>
            <a:picLocks noChangeAspect="1" noChangeArrowheads="1"/>
          </p:cNvPicPr>
          <p:nvPr/>
        </p:nvPicPr>
        <p:blipFill>
          <a:blip r:embed="rId6" cstate="print"/>
          <a:srcRect/>
          <a:stretch>
            <a:fillRect/>
          </a:stretch>
        </p:blipFill>
        <p:spPr bwMode="auto">
          <a:xfrm>
            <a:off x="6553200" y="3124200"/>
            <a:ext cx="2316037" cy="3100917"/>
          </a:xfrm>
          <a:prstGeom prst="rect">
            <a:avLst/>
          </a:prstGeom>
          <a:noFill/>
        </p:spPr>
      </p:pic>
      <p:pic>
        <p:nvPicPr>
          <p:cNvPr id="1029" name="Picture 5" descr="C:\Users\User\Downloads\434701582_270658586134140_7630272252339078342_n.jpg"/>
          <p:cNvPicPr>
            <a:picLocks noChangeAspect="1" noChangeArrowheads="1"/>
          </p:cNvPicPr>
          <p:nvPr/>
        </p:nvPicPr>
        <p:blipFill>
          <a:blip r:embed="rId7" cstate="print"/>
          <a:srcRect/>
          <a:stretch>
            <a:fillRect/>
          </a:stretch>
        </p:blipFill>
        <p:spPr bwMode="auto">
          <a:xfrm>
            <a:off x="9220200" y="2819400"/>
            <a:ext cx="2274401" cy="3352799"/>
          </a:xfrm>
          <a:prstGeom prst="rect">
            <a:avLst/>
          </a:prstGeom>
          <a:noFill/>
        </p:spPr>
      </p:pic>
      <p:sp>
        <p:nvSpPr>
          <p:cNvPr id="36" name="35 - TextBox"/>
          <p:cNvSpPr txBox="1"/>
          <p:nvPr/>
        </p:nvSpPr>
        <p:spPr>
          <a:xfrm rot="20852168">
            <a:off x="283170" y="4812727"/>
            <a:ext cx="3742882" cy="914400"/>
          </a:xfrm>
          <a:prstGeom prst="rect">
            <a:avLst/>
          </a:prstGeom>
        </p:spPr>
        <p:txBody>
          <a:bodyPr vert="horz" wrap="none" lIns="91440" tIns="45720" rIns="91440" bIns="45720" rtlCol="0" anchor="ctr">
            <a:normAutofit fontScale="925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l-GR" sz="1700" b="1" i="0" u="none" strike="noStrike" kern="1200" cap="none" spc="0" normalizeH="0" baseline="0" noProof="0" dirty="0" smtClean="0">
                <a:ln>
                  <a:noFill/>
                </a:ln>
                <a:solidFill>
                  <a:srgbClr val="C00000"/>
                </a:solidFill>
                <a:effectLst/>
                <a:uLnTx/>
                <a:uFillTx/>
                <a:latin typeface="Cavolini" charset="0"/>
                <a:ea typeface="Calibri" pitchFamily="34" charset="0"/>
                <a:cs typeface="Cavolini" charset="0"/>
              </a:rPr>
              <a:t>Και διαλέγουμε</a:t>
            </a:r>
            <a:r>
              <a:rPr kumimoji="0" lang="el-GR" sz="2400" b="0" i="0" u="none" strike="noStrike" kern="1200" cap="none" spc="0" normalizeH="0" baseline="0" noProof="0" dirty="0" smtClean="0">
                <a:ln>
                  <a:noFill/>
                </a:ln>
                <a:solidFill>
                  <a:srgbClr val="C00000"/>
                </a:solidFill>
                <a:effectLst/>
                <a:uLnTx/>
                <a:uFillTx/>
                <a:latin typeface="Calibri" pitchFamily="34" charset="0"/>
                <a:ea typeface="Calibri" pitchFamily="34" charset="0"/>
                <a:cs typeface="Calibri" pitchFamily="34" charset="0"/>
              </a:rPr>
              <a:t> </a:t>
            </a:r>
            <a:r>
              <a:rPr kumimoji="0" lang="el-GR" sz="1500" b="0" i="0" u="none" strike="noStrike" kern="1200" cap="none" spc="0" normalizeH="0" baseline="0" noProof="0" dirty="0" smtClean="0">
                <a:ln>
                  <a:noFill/>
                </a:ln>
                <a:solidFill>
                  <a:srgbClr val="C00000"/>
                </a:solidFill>
                <a:effectLst/>
                <a:uLnTx/>
                <a:uFillTx/>
                <a:latin typeface="Cavolini" charset="0"/>
                <a:ea typeface="Calibri" pitchFamily="34" charset="0"/>
                <a:cs typeface="Cavolini" charset="0"/>
              </a:rPr>
              <a:t>(</a:t>
            </a:r>
            <a:r>
              <a:rPr kumimoji="0" lang="el-GR" sz="1500" b="1" i="0" u="none" strike="noStrike" kern="1200" cap="none" spc="0" normalizeH="0" baseline="0" noProof="0" dirty="0" smtClean="0">
                <a:ln>
                  <a:noFill/>
                </a:ln>
                <a:solidFill>
                  <a:srgbClr val="C00000"/>
                </a:solidFill>
                <a:effectLst/>
                <a:uLnTx/>
                <a:uFillTx/>
                <a:latin typeface="Cavolini" charset="0"/>
                <a:ea typeface="Calibri" pitchFamily="34" charset="0"/>
                <a:cs typeface="Cavolini" charset="0"/>
              </a:rPr>
              <a:t>για να</a:t>
            </a:r>
            <a:r>
              <a:rPr kumimoji="0" lang="el-GR" sz="1500" b="1" i="0" u="none" strike="noStrike" kern="1200" cap="none" spc="0" normalizeH="0" noProof="0" dirty="0" smtClean="0">
                <a:ln>
                  <a:noFill/>
                </a:ln>
                <a:solidFill>
                  <a:srgbClr val="C00000"/>
                </a:solidFill>
                <a:effectLst/>
                <a:uLnTx/>
                <a:uFillTx/>
                <a:latin typeface="Cavolini" charset="0"/>
                <a:ea typeface="Calibri" pitchFamily="34" charset="0"/>
                <a:cs typeface="Cavolini" charset="0"/>
              </a:rPr>
              <a:t> καθίσουμε) </a:t>
            </a:r>
            <a:endParaRPr kumimoji="0" lang="el-GR" sz="1500" b="1" i="0" u="none" strike="noStrike" kern="1200" cap="none" spc="0" normalizeH="0" baseline="0" noProof="0" dirty="0" smtClean="0">
              <a:ln>
                <a:noFill/>
              </a:ln>
              <a:solidFill>
                <a:srgbClr val="C00000"/>
              </a:solidFill>
              <a:effectLst/>
              <a:uLnTx/>
              <a:uFillTx/>
              <a:latin typeface="Cavolini" charset="0"/>
              <a:ea typeface="Calibri" pitchFamily="34" charset="0"/>
              <a:cs typeface="Cavolini" charset="0"/>
            </a:endParaRPr>
          </a:p>
          <a:p>
            <a:pPr marL="0" marR="0" indent="0" algn="l" defTabSz="914400" rtl="0" eaLnBrk="1" fontAlgn="auto" latinLnBrk="0" hangingPunct="1">
              <a:lnSpc>
                <a:spcPct val="100000"/>
              </a:lnSpc>
              <a:spcBef>
                <a:spcPct val="0"/>
              </a:spcBef>
              <a:spcAft>
                <a:spcPts val="0"/>
              </a:spcAft>
              <a:buClrTx/>
              <a:buSzTx/>
              <a:buFontTx/>
              <a:buNone/>
              <a:tabLst/>
            </a:pPr>
            <a:r>
              <a:rPr lang="el-GR" sz="1600" b="1" dirty="0" smtClean="0">
                <a:solidFill>
                  <a:srgbClr val="C00000"/>
                </a:solidFill>
                <a:latin typeface="Cavolini" charset="0"/>
                <a:ea typeface="Calibri" pitchFamily="34" charset="0"/>
                <a:cs typeface="Cavolini" charset="0"/>
              </a:rPr>
              <a:t>τ</a:t>
            </a:r>
            <a:r>
              <a:rPr kumimoji="0" lang="el-GR" sz="1600" b="1" i="0" u="none" strike="noStrike" kern="1200" cap="none" spc="0" normalizeH="0" baseline="0" noProof="0" dirty="0" smtClean="0">
                <a:ln>
                  <a:noFill/>
                </a:ln>
                <a:solidFill>
                  <a:srgbClr val="C00000"/>
                </a:solidFill>
                <a:effectLst/>
                <a:uLnTx/>
                <a:uFillTx/>
                <a:latin typeface="Cavolini" charset="0"/>
                <a:ea typeface="Calibri" pitchFamily="34" charset="0"/>
                <a:cs typeface="Cavolini" charset="0"/>
              </a:rPr>
              <a:t>ο θρανίο με</a:t>
            </a:r>
            <a:r>
              <a:rPr kumimoji="0" lang="el-GR" sz="1600" b="1" i="0" u="none" strike="noStrike" kern="1200" cap="none" spc="0" normalizeH="0" noProof="0" dirty="0" smtClean="0">
                <a:ln>
                  <a:noFill/>
                </a:ln>
                <a:solidFill>
                  <a:srgbClr val="C00000"/>
                </a:solidFill>
                <a:effectLst/>
                <a:uLnTx/>
                <a:uFillTx/>
                <a:latin typeface="Cavolini" charset="0"/>
                <a:ea typeface="Calibri" pitchFamily="34" charset="0"/>
                <a:cs typeface="Cavolini" charset="0"/>
              </a:rPr>
              <a:t> την αξία</a:t>
            </a:r>
          </a:p>
          <a:p>
            <a:pPr marL="0" marR="0" indent="0" algn="l" defTabSz="914400" rtl="0" eaLnBrk="1" fontAlgn="auto" latinLnBrk="0" hangingPunct="1">
              <a:lnSpc>
                <a:spcPct val="100000"/>
              </a:lnSpc>
              <a:spcBef>
                <a:spcPct val="0"/>
              </a:spcBef>
              <a:spcAft>
                <a:spcPts val="0"/>
              </a:spcAft>
              <a:buClrTx/>
              <a:buSzTx/>
              <a:buFontTx/>
              <a:buNone/>
              <a:tabLst/>
            </a:pPr>
            <a:r>
              <a:rPr kumimoji="0" lang="el-GR" sz="1600" b="1" i="0" u="none" strike="noStrike" kern="1200" cap="none" spc="0" normalizeH="0" noProof="0" dirty="0" smtClean="0">
                <a:ln>
                  <a:noFill/>
                </a:ln>
                <a:solidFill>
                  <a:srgbClr val="C00000"/>
                </a:solidFill>
                <a:effectLst/>
                <a:uLnTx/>
                <a:uFillTx/>
                <a:latin typeface="Cavolini" charset="0"/>
                <a:ea typeface="Calibri" pitchFamily="34" charset="0"/>
                <a:cs typeface="Cavolini" charset="0"/>
              </a:rPr>
              <a:t> που μας αντιπροσωπεύει </a:t>
            </a:r>
          </a:p>
          <a:p>
            <a:pPr marL="0" marR="0" indent="0" algn="l" defTabSz="914400" rtl="0" eaLnBrk="1" fontAlgn="auto" latinLnBrk="0" hangingPunct="1">
              <a:lnSpc>
                <a:spcPct val="100000"/>
              </a:lnSpc>
              <a:spcBef>
                <a:spcPct val="0"/>
              </a:spcBef>
              <a:spcAft>
                <a:spcPts val="0"/>
              </a:spcAft>
              <a:buClrTx/>
              <a:buSzTx/>
              <a:buFontTx/>
              <a:buNone/>
              <a:tabLst/>
            </a:pPr>
            <a:r>
              <a:rPr lang="el-GR" sz="1600" b="1" dirty="0" smtClean="0">
                <a:solidFill>
                  <a:srgbClr val="C00000"/>
                </a:solidFill>
                <a:latin typeface="Cavolini" charset="0"/>
                <a:ea typeface="Calibri" pitchFamily="34" charset="0"/>
                <a:cs typeface="Cavolini" charset="0"/>
              </a:rPr>
              <a:t>π</a:t>
            </a:r>
            <a:r>
              <a:rPr kumimoji="0" lang="el-GR" sz="1600" b="1" i="0" u="none" strike="noStrike" kern="1200" cap="none" spc="0" normalizeH="0" noProof="0" dirty="0" err="1" smtClean="0">
                <a:ln>
                  <a:noFill/>
                </a:ln>
                <a:solidFill>
                  <a:srgbClr val="C00000"/>
                </a:solidFill>
                <a:effectLst/>
                <a:uLnTx/>
                <a:uFillTx/>
                <a:latin typeface="Cavolini" charset="0"/>
                <a:ea typeface="Calibri" pitchFamily="34" charset="0"/>
                <a:cs typeface="Cavolini" charset="0"/>
              </a:rPr>
              <a:t>ερισσότερο</a:t>
            </a:r>
            <a:r>
              <a:rPr kumimoji="0" lang="el-GR" sz="1600" b="1" i="0" u="none" strike="noStrike" kern="1200" cap="none" spc="0" normalizeH="0" noProof="0" dirty="0" smtClean="0">
                <a:ln>
                  <a:noFill/>
                </a:ln>
                <a:solidFill>
                  <a:srgbClr val="C00000"/>
                </a:solidFill>
                <a:effectLst/>
                <a:uLnTx/>
                <a:uFillTx/>
                <a:latin typeface="Cavolini" charset="0"/>
                <a:ea typeface="Calibri" pitchFamily="34" charset="0"/>
                <a:cs typeface="Cavolini" charset="0"/>
              </a:rPr>
              <a:t>!!</a:t>
            </a:r>
            <a:endParaRPr kumimoji="0" lang="el-GR" sz="1600" b="1" i="0" u="none" strike="noStrike" kern="1200" cap="none" spc="0" normalizeH="0" baseline="0" noProof="0" dirty="0" smtClean="0">
              <a:ln>
                <a:noFill/>
              </a:ln>
              <a:solidFill>
                <a:srgbClr val="C00000"/>
              </a:solidFill>
              <a:effectLst/>
              <a:uLnTx/>
              <a:uFillTx/>
              <a:latin typeface="Cavolini" charset="0"/>
              <a:ea typeface="Calibri" pitchFamily="34" charset="0"/>
              <a:cs typeface="Cavolini" charset="0"/>
            </a:endParaRPr>
          </a:p>
        </p:txBody>
      </p:sp>
      <p:pic>
        <p:nvPicPr>
          <p:cNvPr id="1026" name="Picture 2" descr="C:\Users\User\Downloads\440811178_946035557068099_7945830669147573392_n.jpg"/>
          <p:cNvPicPr>
            <a:picLocks noChangeAspect="1" noChangeArrowheads="1"/>
          </p:cNvPicPr>
          <p:nvPr/>
        </p:nvPicPr>
        <p:blipFill>
          <a:blip r:embed="rId8" cstate="print"/>
          <a:srcRect/>
          <a:stretch>
            <a:fillRect/>
          </a:stretch>
        </p:blipFill>
        <p:spPr bwMode="auto">
          <a:xfrm>
            <a:off x="3200400" y="4800600"/>
            <a:ext cx="3048000" cy="1481666"/>
          </a:xfrm>
          <a:prstGeom prst="rect">
            <a:avLst/>
          </a:prstGeom>
          <a:noFill/>
        </p:spPr>
      </p:pic>
      <p:pic>
        <p:nvPicPr>
          <p:cNvPr id="3" name="Picture 3" descr="C:\Users\User\Downloads\440121552_435017079117000_8593092812259880905_n.jpg"/>
          <p:cNvPicPr>
            <a:picLocks noChangeAspect="1" noChangeArrowheads="1"/>
          </p:cNvPicPr>
          <p:nvPr/>
        </p:nvPicPr>
        <p:blipFill>
          <a:blip r:embed="rId9" cstate="print"/>
          <a:srcRect/>
          <a:stretch>
            <a:fillRect/>
          </a:stretch>
        </p:blipFill>
        <p:spPr bwMode="auto">
          <a:xfrm>
            <a:off x="3200400" y="3048000"/>
            <a:ext cx="3019697" cy="1467908"/>
          </a:xfrm>
          <a:prstGeom prst="rect">
            <a:avLst/>
          </a:prstGeom>
          <a:noFill/>
        </p:spPr>
      </p:pic>
    </p:spTree>
    <p:extLst>
      <p:ext uri="{BB962C8B-B14F-4D97-AF65-F5344CB8AC3E}">
        <p14:creationId xmlns:p14="http://schemas.microsoft.com/office/powerpoint/2010/main" xmlns="" val="33363078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pencil color">
      <a:dk1>
        <a:sysClr val="windowText" lastClr="000000"/>
      </a:dk1>
      <a:lt1>
        <a:srgbClr val="FFFFFF"/>
      </a:lt1>
      <a:dk2>
        <a:srgbClr val="44546A"/>
      </a:dk2>
      <a:lt2>
        <a:srgbClr val="E7E6E6"/>
      </a:lt2>
      <a:accent1>
        <a:srgbClr val="4472C4"/>
      </a:accent1>
      <a:accent2>
        <a:srgbClr val="F35B2B"/>
      </a:accent2>
      <a:accent3>
        <a:srgbClr val="02BE84"/>
      </a:accent3>
      <a:accent4>
        <a:srgbClr val="FFC000"/>
      </a:accent4>
      <a:accent5>
        <a:srgbClr val="7030A0"/>
      </a:accent5>
      <a:accent6>
        <a:srgbClr val="86C72F"/>
      </a:accent6>
      <a:hlink>
        <a:srgbClr val="0563C1"/>
      </a:hlink>
      <a:folHlink>
        <a:srgbClr val="954F7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B8F6152-B7D4-4015-A30C-F59EA563AE39}">
  <we:reference id="wa200003891" version="1.0.0.1" store="en-US" storeType="OMEX"/>
  <we:alternateReferences>
    <we:reference id="wa200003891" version="1.0.0.1" store="WA20000389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Module</Template>
  <TotalTime>7562</TotalTime>
  <Words>3865</Words>
  <Application>Microsoft Office PowerPoint</Application>
  <PresentationFormat>Προσαρμογή</PresentationFormat>
  <Paragraphs>499</Paragraphs>
  <Slides>38</Slides>
  <Notes>18</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38</vt:i4>
      </vt:variant>
    </vt:vector>
  </HeadingPairs>
  <TitlesOfParts>
    <vt:vector size="48" baseType="lpstr">
      <vt:lpstr>Arial</vt:lpstr>
      <vt:lpstr>Cavolini</vt:lpstr>
      <vt:lpstr>Century Gothic</vt:lpstr>
      <vt:lpstr>Segoe UI</vt:lpstr>
      <vt:lpstr>Perpetua</vt:lpstr>
      <vt:lpstr>Calibri</vt:lpstr>
      <vt:lpstr>Wingdings</vt:lpstr>
      <vt:lpstr>NSimSun</vt:lpstr>
      <vt:lpstr>Times New Roman</vt:lpstr>
      <vt:lpstr>Office Theme</vt:lpstr>
      <vt:lpstr>Διαφάνεια 1</vt:lpstr>
      <vt:lpstr>Ονειρευόμαστε ένα σχολείο όπου..</vt:lpstr>
      <vt:lpstr>Μέσα  από ερωτηματολόγια εκμαιεύουμε το όραμα και τις αξίες μας..</vt:lpstr>
      <vt:lpstr>Στο μάθημα των γαλλικών</vt:lpstr>
      <vt:lpstr>Πιο αναλυτικά… </vt:lpstr>
      <vt:lpstr>Πιο αναλυτικά… </vt:lpstr>
      <vt:lpstr>Πιο αναλυτικά… </vt:lpstr>
      <vt:lpstr>Πιο αναλυτικά… </vt:lpstr>
      <vt:lpstr>Πιο αναλυτικά… </vt:lpstr>
      <vt:lpstr>Πιο αναλυτικά… </vt:lpstr>
      <vt:lpstr>Επιβράβευση στο μάθημα των γαλλικών</vt:lpstr>
      <vt:lpstr>Διαφάνεια 12</vt:lpstr>
      <vt:lpstr>Διαφάνεια 13</vt:lpstr>
      <vt:lpstr>Στο μάθημα της φυσικής</vt:lpstr>
      <vt:lpstr>Στο μάθημα της φυσικής</vt:lpstr>
      <vt:lpstr>Διαφάνεια 16</vt:lpstr>
      <vt:lpstr>Διαφάνεια 17</vt:lpstr>
      <vt:lpstr>Στο μάθημα της φυσικής</vt:lpstr>
      <vt:lpstr>Επιβραβεύουμε την προσπάθεια</vt:lpstr>
      <vt:lpstr>  Στο μάθημα της Ν. Λογοτεχνίας, η φιλόλογός μας κα Παπαχατζοπούλου προσεγγίζει με τους μαθητές της Α’ γυμνασίου τις αξίες του σχολείου μας μέσα από τα λογοτεχνικά κείμενα..</vt:lpstr>
      <vt:lpstr>Διαφάνεια 21</vt:lpstr>
      <vt:lpstr>  Στόχος μας είναι να ενισχύσουμε τις αξίες μας μέσα από εσωτερικά κίνητρα γιατί τα εξωτερικά είναι το «εύκολο κομμάτι».. </vt:lpstr>
      <vt:lpstr>Διαφάνεια 23</vt:lpstr>
      <vt:lpstr>Διαφάνεια 24</vt:lpstr>
      <vt:lpstr>Διαφάνεια 25</vt:lpstr>
      <vt:lpstr>Διαφάνεια 26</vt:lpstr>
      <vt:lpstr>Διαφάνεια 27</vt:lpstr>
      <vt:lpstr>Διαφάνεια 28</vt:lpstr>
      <vt:lpstr>Μία ακόμη δράση που εντάξαμε στο ΠΡΟ.ΘΕ.ΣΥ στο πλαίσιο του μαθήματος της Κοινωνικής και Πολιτικής Αγωγής με την εκπαιδευτικό μας την κυρία Βασιλική Μπάκουλη, ήταν να κουβεντιάσουμε για την ενδοσχολική βία και να φτιάξουμε αφίσες για το bullying με την εφαρμογή postermywall, μιλώντας πάλι για τον σεβασμό και την ενσυναίσθηση</vt:lpstr>
      <vt:lpstr>Διαφάνεια 30</vt:lpstr>
      <vt:lpstr>Καλέσαμε επίσης τη διαπιστευμένη Νομικό στη διαμεσολάβηση κυρία Στέλλα Κουλοβασιλοπούλου και διοργανώσαμε εργαστήρια..</vt:lpstr>
      <vt:lpstr>Διαφάνεια 32</vt:lpstr>
      <vt:lpstr>Διαφάνεια 33</vt:lpstr>
      <vt:lpstr>Συμπεράσματα</vt:lpstr>
      <vt:lpstr>Συμπεράσματα- Αποτελέσματα  από την εφαρμογή του προγράμματος</vt:lpstr>
      <vt:lpstr>Συμπεράσματα- Αποτελέσματα  από την εφαρμογή του προγράμματος</vt:lpstr>
      <vt:lpstr>Συνεργάστηκαν οι εκπαιδευτικοί:</vt:lpstr>
      <vt:lpstr>Διαφάνεια 38</vt:lpstr>
    </vt:vector>
  </TitlesOfParts>
  <Company>eclipsed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eclipse</dc:creator>
  <cp:lastModifiedBy>User</cp:lastModifiedBy>
  <cp:revision>408</cp:revision>
  <dcterms:created xsi:type="dcterms:W3CDTF">2009-04-22T21:54:33Z</dcterms:created>
  <dcterms:modified xsi:type="dcterms:W3CDTF">2024-06-16T22:06:41Z</dcterms:modified>
</cp:coreProperties>
</file>